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colors12.xml" ContentType="application/vnd.openxmlformats-officedocument.drawingml.diagramColors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Default Extension="gif" ContentType="image/gif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notesMasterIdLst>
    <p:notesMasterId r:id="rId31"/>
  </p:notesMasterIdLst>
  <p:handoutMasterIdLst>
    <p:handoutMasterId r:id="rId32"/>
  </p:handoutMasterIdLst>
  <p:sldIdLst>
    <p:sldId id="257" r:id="rId2"/>
    <p:sldId id="260" r:id="rId3"/>
    <p:sldId id="360" r:id="rId4"/>
    <p:sldId id="258" r:id="rId5"/>
    <p:sldId id="355" r:id="rId6"/>
    <p:sldId id="259" r:id="rId7"/>
    <p:sldId id="347" r:id="rId8"/>
    <p:sldId id="349" r:id="rId9"/>
    <p:sldId id="348" r:id="rId10"/>
    <p:sldId id="350" r:id="rId11"/>
    <p:sldId id="359" r:id="rId12"/>
    <p:sldId id="361" r:id="rId13"/>
    <p:sldId id="384" r:id="rId14"/>
    <p:sldId id="387" r:id="rId15"/>
    <p:sldId id="386" r:id="rId16"/>
    <p:sldId id="371" r:id="rId17"/>
    <p:sldId id="363" r:id="rId18"/>
    <p:sldId id="375" r:id="rId19"/>
    <p:sldId id="373" r:id="rId20"/>
    <p:sldId id="380" r:id="rId21"/>
    <p:sldId id="377" r:id="rId22"/>
    <p:sldId id="382" r:id="rId23"/>
    <p:sldId id="378" r:id="rId24"/>
    <p:sldId id="364" r:id="rId25"/>
    <p:sldId id="365" r:id="rId26"/>
    <p:sldId id="366" r:id="rId27"/>
    <p:sldId id="367" r:id="rId28"/>
    <p:sldId id="368" r:id="rId29"/>
    <p:sldId id="34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620A"/>
    <a:srgbClr val="6600CC"/>
    <a:srgbClr val="FFFFFF"/>
    <a:srgbClr val="0000FF"/>
    <a:srgbClr val="FFFFCC"/>
    <a:srgbClr val="FFFF00"/>
    <a:srgbClr val="F5FFEB"/>
    <a:srgbClr val="FFCCFF"/>
    <a:srgbClr val="DEF8FE"/>
    <a:srgbClr val="CC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>
        <p:scale>
          <a:sx n="66" d="100"/>
          <a:sy n="66" d="100"/>
        </p:scale>
        <p:origin x="-642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_rels/data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4.jpeg"/><Relationship Id="rId1" Type="http://schemas.openxmlformats.org/officeDocument/2006/relationships/image" Target="../media/image13.jpeg"/><Relationship Id="rId4" Type="http://schemas.openxmlformats.org/officeDocument/2006/relationships/image" Target="../media/image15.jpeg"/></Relationships>
</file>

<file path=ppt/diagrams/_rels/drawing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4.jpeg"/><Relationship Id="rId1" Type="http://schemas.openxmlformats.org/officeDocument/2006/relationships/image" Target="../media/image13.jpeg"/><Relationship Id="rId4" Type="http://schemas.openxmlformats.org/officeDocument/2006/relationships/image" Target="../media/image1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E5D9FC-2FA5-42EF-BEDD-90D9A54DE2C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A90A7E-7BFB-44CD-8DB8-DEC93073D83C}">
      <dgm:prSet phldrT="[Text]" custT="1"/>
      <dgm:spPr>
        <a:solidFill>
          <a:srgbClr val="FF0000"/>
        </a:solidFill>
      </dgm:spPr>
      <dgm:t>
        <a:bodyPr/>
        <a:lstStyle/>
        <a:p>
          <a:pPr rtl="0"/>
          <a:r>
            <a:rPr kumimoji="0" 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ook Antiqua" pitchFamily="18" charset="0"/>
              <a:cs typeface="Times New Roman" pitchFamily="18" charset="0"/>
            </a:rPr>
            <a:t>Chairperson</a:t>
          </a:r>
          <a:endParaRPr lang="en-US" sz="2400" b="1" dirty="0">
            <a:latin typeface="Book Antiqua" pitchFamily="18" charset="0"/>
          </a:endParaRPr>
        </a:p>
      </dgm:t>
    </dgm:pt>
    <dgm:pt modelId="{60B70B34-E103-49A3-AD4F-3932ED7D391E}" type="parTrans" cxnId="{DCABB231-2865-4861-981C-872D6AC00CB8}">
      <dgm:prSet/>
      <dgm:spPr/>
      <dgm:t>
        <a:bodyPr/>
        <a:lstStyle/>
        <a:p>
          <a:endParaRPr lang="en-US"/>
        </a:p>
      </dgm:t>
    </dgm:pt>
    <dgm:pt modelId="{A3C40CCA-7132-44FE-BCA5-67EEFD402FE5}" type="sibTrans" cxnId="{DCABB231-2865-4861-981C-872D6AC00CB8}">
      <dgm:prSet/>
      <dgm:spPr/>
      <dgm:t>
        <a:bodyPr/>
        <a:lstStyle/>
        <a:p>
          <a:endParaRPr lang="en-US"/>
        </a:p>
      </dgm:t>
    </dgm:pt>
    <dgm:pt modelId="{12244CFD-EDB0-448C-BB3E-A4CEA58FC7E2}">
      <dgm:prSet phldrT="[Text]" custT="1"/>
      <dgm:spPr>
        <a:solidFill>
          <a:srgbClr val="FFFFFF">
            <a:alpha val="89804"/>
          </a:srgbClr>
        </a:solidFill>
        <a:ln w="50800"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2000" b="1" i="0" u="none" baseline="0" dirty="0" smtClean="0">
              <a:latin typeface="Book Antiqua" pitchFamily="18" charset="0"/>
            </a:rPr>
            <a:t>Prof. D. P. Singh, Vice Chancellor</a:t>
          </a:r>
        </a:p>
      </dgm:t>
    </dgm:pt>
    <dgm:pt modelId="{9FBEA063-1593-46C2-9C82-AE621F035F6E}" type="parTrans" cxnId="{207D1E28-9D72-4E85-A642-AED587462BEF}">
      <dgm:prSet/>
      <dgm:spPr/>
      <dgm:t>
        <a:bodyPr/>
        <a:lstStyle/>
        <a:p>
          <a:endParaRPr lang="en-US"/>
        </a:p>
      </dgm:t>
    </dgm:pt>
    <dgm:pt modelId="{BD40C647-23BC-4182-832F-C571F1A09270}" type="sibTrans" cxnId="{207D1E28-9D72-4E85-A642-AED587462BEF}">
      <dgm:prSet/>
      <dgm:spPr/>
      <dgm:t>
        <a:bodyPr/>
        <a:lstStyle/>
        <a:p>
          <a:endParaRPr lang="en-US"/>
        </a:p>
      </dgm:t>
    </dgm:pt>
    <dgm:pt modelId="{88582516-FFD7-4E51-A295-3BD0B6A847B0}">
      <dgm:prSet phldrT="[Text]" custT="1"/>
      <dgm:spPr>
        <a:solidFill>
          <a:srgbClr val="06620A"/>
        </a:solidFill>
      </dgm:spPr>
      <dgm:t>
        <a:bodyPr/>
        <a:lstStyle/>
        <a:p>
          <a:pPr rtl="0"/>
          <a:r>
            <a:rPr kumimoji="0" 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ook Antiqua" pitchFamily="18" charset="0"/>
              <a:cs typeface="Times New Roman" pitchFamily="18" charset="0"/>
            </a:rPr>
            <a:t>Director</a:t>
          </a:r>
          <a:endParaRPr lang="en-US" sz="2400" b="1" dirty="0">
            <a:latin typeface="Book Antiqua" pitchFamily="18" charset="0"/>
          </a:endParaRPr>
        </a:p>
      </dgm:t>
    </dgm:pt>
    <dgm:pt modelId="{94A4C918-5F91-474B-B469-66FFD13AE745}" type="parTrans" cxnId="{3F72A203-00E7-45C1-95D2-4FE84799372E}">
      <dgm:prSet/>
      <dgm:spPr/>
      <dgm:t>
        <a:bodyPr/>
        <a:lstStyle/>
        <a:p>
          <a:endParaRPr lang="en-US"/>
        </a:p>
      </dgm:t>
    </dgm:pt>
    <dgm:pt modelId="{03A743A6-8A9B-4A2A-BC1E-8D599B93B96D}" type="sibTrans" cxnId="{3F72A203-00E7-45C1-95D2-4FE84799372E}">
      <dgm:prSet/>
      <dgm:spPr/>
      <dgm:t>
        <a:bodyPr/>
        <a:lstStyle/>
        <a:p>
          <a:endParaRPr lang="en-US"/>
        </a:p>
      </dgm:t>
    </dgm:pt>
    <dgm:pt modelId="{C352E281-4FDD-42D2-AACA-A29353F59A8C}">
      <dgm:prSet phldrT="[Text]" custT="1"/>
      <dgm:spPr>
        <a:solidFill>
          <a:srgbClr val="FFC000"/>
        </a:solidFill>
      </dgm:spPr>
      <dgm:t>
        <a:bodyPr/>
        <a:lstStyle/>
        <a:p>
          <a:r>
            <a: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Times New Roman" pitchFamily="18" charset="0"/>
            </a:rPr>
            <a:t>External Experts</a:t>
          </a:r>
          <a:endParaRPr lang="en-US" sz="24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AD4D8156-CD8C-42FF-8AE0-4AC047F87860}" type="parTrans" cxnId="{7885BC74-FF04-4DC0-951C-5690A775BCF6}">
      <dgm:prSet/>
      <dgm:spPr/>
      <dgm:t>
        <a:bodyPr/>
        <a:lstStyle/>
        <a:p>
          <a:endParaRPr lang="en-US"/>
        </a:p>
      </dgm:t>
    </dgm:pt>
    <dgm:pt modelId="{300DF3DA-09FE-44D0-A954-91C1EFCD82FE}" type="sibTrans" cxnId="{7885BC74-FF04-4DC0-951C-5690A775BCF6}">
      <dgm:prSet/>
      <dgm:spPr/>
      <dgm:t>
        <a:bodyPr/>
        <a:lstStyle/>
        <a:p>
          <a:endParaRPr lang="en-US"/>
        </a:p>
      </dgm:t>
    </dgm:pt>
    <dgm:pt modelId="{D70A2BF1-DDBF-4B7A-BB0E-3CA918F2B1D1}">
      <dgm:prSet phldrT="[Text]" custT="1"/>
      <dgm:spPr>
        <a:solidFill>
          <a:schemeClr val="bg1">
            <a:alpha val="90000"/>
          </a:schemeClr>
        </a:solidFill>
        <a:ln w="50800"/>
      </dgm:spPr>
      <dgm:t>
        <a:bodyPr/>
        <a:lstStyle/>
        <a:p>
          <a:pPr rtl="0"/>
          <a:r>
            <a:rPr lang="en-US" sz="1600" b="1" i="0" u="none" baseline="0" dirty="0" err="1" smtClean="0">
              <a:latin typeface="Book Antiqua" pitchFamily="18" charset="0"/>
            </a:rPr>
            <a:t>Padamshri</a:t>
          </a:r>
          <a:r>
            <a:rPr lang="en-US" sz="1600" b="1" i="0" u="none" baseline="0" dirty="0" smtClean="0">
              <a:latin typeface="Book Antiqua" pitchFamily="18" charset="0"/>
            </a:rPr>
            <a:t> TGK </a:t>
          </a:r>
          <a:r>
            <a:rPr lang="en-US" sz="1600" b="1" i="0" u="none" baseline="0" dirty="0" err="1" smtClean="0">
              <a:latin typeface="Book Antiqua" pitchFamily="18" charset="0"/>
            </a:rPr>
            <a:t>Menon</a:t>
          </a:r>
          <a:r>
            <a:rPr lang="en-US" sz="1600" b="1" i="0" u="none" baseline="0" dirty="0" smtClean="0">
              <a:latin typeface="Book Antiqua" pitchFamily="18" charset="0"/>
            </a:rPr>
            <a:t>, Indore</a:t>
          </a:r>
        </a:p>
      </dgm:t>
    </dgm:pt>
    <dgm:pt modelId="{525D4473-FA1D-492B-A2DC-04960B41991C}" type="parTrans" cxnId="{50F708D5-80B1-4171-9A7C-07308D2C2333}">
      <dgm:prSet/>
      <dgm:spPr/>
      <dgm:t>
        <a:bodyPr/>
        <a:lstStyle/>
        <a:p>
          <a:endParaRPr lang="en-US"/>
        </a:p>
      </dgm:t>
    </dgm:pt>
    <dgm:pt modelId="{5EFFF08F-164D-4E19-9204-FE69F9D027F0}" type="sibTrans" cxnId="{50F708D5-80B1-4171-9A7C-07308D2C2333}">
      <dgm:prSet/>
      <dgm:spPr/>
      <dgm:t>
        <a:bodyPr/>
        <a:lstStyle/>
        <a:p>
          <a:endParaRPr lang="en-US"/>
        </a:p>
      </dgm:t>
    </dgm:pt>
    <dgm:pt modelId="{C4BFEFE6-0940-4B29-814D-BBF6A618D916}">
      <dgm:prSet phldrT="[Text]" custT="1"/>
      <dgm:spPr>
        <a:solidFill>
          <a:srgbClr val="FFFFFF">
            <a:alpha val="89804"/>
          </a:srgbClr>
        </a:solidFill>
        <a:ln w="50800">
          <a:solidFill>
            <a:schemeClr val="tx1">
              <a:alpha val="90000"/>
            </a:schemeClr>
          </a:solidFill>
        </a:ln>
      </dgm:spPr>
      <dgm:t>
        <a:bodyPr/>
        <a:lstStyle/>
        <a:p>
          <a:pPr rtl="0"/>
          <a:endParaRPr lang="en-US" sz="2000" dirty="0"/>
        </a:p>
      </dgm:t>
    </dgm:pt>
    <dgm:pt modelId="{B22E7571-604B-4CE2-9326-3187F424A96A}" type="parTrans" cxnId="{1485C6F4-047F-4EF6-B664-3AC81B58A7FF}">
      <dgm:prSet/>
      <dgm:spPr/>
      <dgm:t>
        <a:bodyPr/>
        <a:lstStyle/>
        <a:p>
          <a:endParaRPr lang="en-US"/>
        </a:p>
      </dgm:t>
    </dgm:pt>
    <dgm:pt modelId="{78EBFCA2-C715-466F-8FD8-4CA73C091A62}" type="sibTrans" cxnId="{1485C6F4-047F-4EF6-B664-3AC81B58A7FF}">
      <dgm:prSet/>
      <dgm:spPr/>
      <dgm:t>
        <a:bodyPr/>
        <a:lstStyle/>
        <a:p>
          <a:endParaRPr lang="en-US"/>
        </a:p>
      </dgm:t>
    </dgm:pt>
    <dgm:pt modelId="{F985AEE9-A1BA-4322-8D12-9ABEE24792EF}">
      <dgm:prSet phldrT="[Text]" custT="1"/>
      <dgm:spPr>
        <a:solidFill>
          <a:schemeClr val="bg1">
            <a:alpha val="90000"/>
          </a:schemeClr>
        </a:solidFill>
        <a:ln w="50800">
          <a:solidFill>
            <a:schemeClr val="tx1">
              <a:alpha val="90000"/>
            </a:schemeClr>
          </a:solidFill>
        </a:ln>
      </dgm:spPr>
      <dgm:t>
        <a:bodyPr/>
        <a:lstStyle/>
        <a:p>
          <a:pPr rtl="0"/>
          <a:endParaRPr lang="en-US" sz="2000" dirty="0"/>
        </a:p>
      </dgm:t>
    </dgm:pt>
    <dgm:pt modelId="{7E6E64BB-7FF6-4518-B564-4683267B4B23}" type="parTrans" cxnId="{B37C332B-10EA-4439-BFB4-78F7060B1516}">
      <dgm:prSet/>
      <dgm:spPr/>
      <dgm:t>
        <a:bodyPr/>
        <a:lstStyle/>
        <a:p>
          <a:endParaRPr lang="en-US"/>
        </a:p>
      </dgm:t>
    </dgm:pt>
    <dgm:pt modelId="{2F739609-C596-424D-9DB6-313CD993F377}" type="sibTrans" cxnId="{B37C332B-10EA-4439-BFB4-78F7060B1516}">
      <dgm:prSet/>
      <dgm:spPr/>
      <dgm:t>
        <a:bodyPr/>
        <a:lstStyle/>
        <a:p>
          <a:endParaRPr lang="en-US"/>
        </a:p>
      </dgm:t>
    </dgm:pt>
    <dgm:pt modelId="{FF67393B-A4B3-432F-9787-1C78BC87F613}">
      <dgm:prSet custT="1"/>
      <dgm:spPr>
        <a:solidFill>
          <a:schemeClr val="bg1">
            <a:alpha val="90000"/>
          </a:schemeClr>
        </a:solidFill>
        <a:ln w="50800"/>
      </dgm:spPr>
      <dgm:t>
        <a:bodyPr/>
        <a:lstStyle/>
        <a:p>
          <a:pPr rtl="0"/>
          <a:r>
            <a:rPr lang="en-US" sz="1600" b="1" i="0" u="none" baseline="0" dirty="0" smtClean="0">
              <a:latin typeface="Book Antiqua" pitchFamily="18" charset="0"/>
            </a:rPr>
            <a:t>Dr. </a:t>
          </a:r>
          <a:r>
            <a:rPr lang="en-US" sz="1600" b="1" i="0" u="none" baseline="0" dirty="0" err="1" smtClean="0">
              <a:latin typeface="Book Antiqua" pitchFamily="18" charset="0"/>
            </a:rPr>
            <a:t>Nageshwar</a:t>
          </a:r>
          <a:r>
            <a:rPr lang="en-US" sz="1600" b="1" i="0" u="none" baseline="0" dirty="0" smtClean="0">
              <a:latin typeface="Book Antiqua" pitchFamily="18" charset="0"/>
            </a:rPr>
            <a:t> </a:t>
          </a:r>
          <a:r>
            <a:rPr lang="en-US" sz="1600" b="1" i="0" u="none" baseline="0" dirty="0" err="1" smtClean="0">
              <a:latin typeface="Book Antiqua" pitchFamily="18" charset="0"/>
            </a:rPr>
            <a:t>Rao</a:t>
          </a:r>
          <a:r>
            <a:rPr lang="en-US" sz="1600" b="1" i="0" u="none" baseline="0" dirty="0" smtClean="0">
              <a:latin typeface="Book Antiqua" pitchFamily="18" charset="0"/>
            </a:rPr>
            <a:t>, Pro-VC, IGNOU, Delhi</a:t>
          </a:r>
        </a:p>
      </dgm:t>
    </dgm:pt>
    <dgm:pt modelId="{4241F5F8-690D-4334-BF23-1DE191CDB439}" type="parTrans" cxnId="{AA66B960-BC0C-4EC1-8BA7-5E04C631C316}">
      <dgm:prSet/>
      <dgm:spPr/>
      <dgm:t>
        <a:bodyPr/>
        <a:lstStyle/>
        <a:p>
          <a:endParaRPr lang="en-US"/>
        </a:p>
      </dgm:t>
    </dgm:pt>
    <dgm:pt modelId="{6416D0BD-A227-4EA6-A58A-593D9DE00498}" type="sibTrans" cxnId="{AA66B960-BC0C-4EC1-8BA7-5E04C631C316}">
      <dgm:prSet/>
      <dgm:spPr/>
      <dgm:t>
        <a:bodyPr/>
        <a:lstStyle/>
        <a:p>
          <a:endParaRPr lang="en-US"/>
        </a:p>
      </dgm:t>
    </dgm:pt>
    <dgm:pt modelId="{1A7F8E77-7218-498A-99B4-7B1BD6BA14AD}">
      <dgm:prSet custT="1"/>
      <dgm:spPr>
        <a:solidFill>
          <a:schemeClr val="bg1">
            <a:alpha val="90000"/>
          </a:schemeClr>
        </a:solidFill>
        <a:ln w="50800"/>
      </dgm:spPr>
      <dgm:t>
        <a:bodyPr/>
        <a:lstStyle/>
        <a:p>
          <a:pPr rtl="0"/>
          <a:r>
            <a:rPr lang="en-US" sz="1600" b="1" i="0" u="none" baseline="0" dirty="0" smtClean="0">
              <a:latin typeface="Book Antiqua" pitchFamily="18" charset="0"/>
            </a:rPr>
            <a:t>Dr. </a:t>
          </a:r>
          <a:r>
            <a:rPr lang="en-US" sz="1600" b="1" i="0" u="none" baseline="0" dirty="0" err="1" smtClean="0">
              <a:latin typeface="Book Antiqua" pitchFamily="18" charset="0"/>
            </a:rPr>
            <a:t>Sudhir</a:t>
          </a:r>
          <a:r>
            <a:rPr lang="en-US" sz="1600" b="1" i="0" u="none" baseline="0" dirty="0" smtClean="0">
              <a:latin typeface="Book Antiqua" pitchFamily="18" charset="0"/>
            </a:rPr>
            <a:t> </a:t>
          </a:r>
          <a:r>
            <a:rPr lang="en-US" sz="1600" b="1" i="0" u="none" baseline="0" dirty="0" err="1" smtClean="0">
              <a:latin typeface="Book Antiqua" pitchFamily="18" charset="0"/>
            </a:rPr>
            <a:t>S.Bhadauria</a:t>
          </a:r>
          <a:r>
            <a:rPr lang="en-US" sz="1600" b="1" i="0" u="none" baseline="0" dirty="0" smtClean="0">
              <a:latin typeface="Book Antiqua" pitchFamily="18" charset="0"/>
            </a:rPr>
            <a:t>, Director, SGSITS , Indore</a:t>
          </a:r>
        </a:p>
      </dgm:t>
    </dgm:pt>
    <dgm:pt modelId="{2ABACF92-A2B1-44B1-B1A0-E942E142B27C}" type="parTrans" cxnId="{1FE21006-7368-46AC-9386-BC09D08032F8}">
      <dgm:prSet/>
      <dgm:spPr/>
      <dgm:t>
        <a:bodyPr/>
        <a:lstStyle/>
        <a:p>
          <a:endParaRPr lang="en-US"/>
        </a:p>
      </dgm:t>
    </dgm:pt>
    <dgm:pt modelId="{B308EDEA-44E7-4C20-B741-713640787B4E}" type="sibTrans" cxnId="{1FE21006-7368-46AC-9386-BC09D08032F8}">
      <dgm:prSet/>
      <dgm:spPr/>
      <dgm:t>
        <a:bodyPr/>
        <a:lstStyle/>
        <a:p>
          <a:endParaRPr lang="en-US"/>
        </a:p>
      </dgm:t>
    </dgm:pt>
    <dgm:pt modelId="{AD083FE2-F934-4B54-93C8-E3AF2B1F49D0}">
      <dgm:prSet phldrT="[Text]" custT="1"/>
      <dgm:spPr>
        <a:solidFill>
          <a:srgbClr val="00B0F0"/>
        </a:solidFill>
      </dgm:spPr>
      <dgm:t>
        <a:bodyPr/>
        <a:lstStyle/>
        <a:p>
          <a:r>
            <a: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Times New Roman" pitchFamily="18" charset="0"/>
            </a:rPr>
            <a:t>Senior Professors</a:t>
          </a:r>
          <a:endParaRPr lang="en-US" sz="24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CB25D40F-A129-48AC-AC87-9C6D1BD2E95F}" type="parTrans" cxnId="{52EDD284-6D8F-4786-8157-7EE38802C9E1}">
      <dgm:prSet/>
      <dgm:spPr/>
      <dgm:t>
        <a:bodyPr/>
        <a:lstStyle/>
        <a:p>
          <a:endParaRPr lang="en-US"/>
        </a:p>
      </dgm:t>
    </dgm:pt>
    <dgm:pt modelId="{49FC09B9-7B35-42FF-A7EF-D6839C25EEA9}" type="sibTrans" cxnId="{52EDD284-6D8F-4786-8157-7EE38802C9E1}">
      <dgm:prSet/>
      <dgm:spPr/>
      <dgm:t>
        <a:bodyPr/>
        <a:lstStyle/>
        <a:p>
          <a:endParaRPr lang="en-US"/>
        </a:p>
      </dgm:t>
    </dgm:pt>
    <dgm:pt modelId="{61A70B75-ABA2-4C85-B0FE-E8C9F9D8AFAA}">
      <dgm:prSet phldrT="[Text]" custT="1"/>
      <dgm:spPr>
        <a:solidFill>
          <a:schemeClr val="bg1">
            <a:alpha val="90000"/>
          </a:schemeClr>
        </a:solidFill>
        <a:ln w="50800">
          <a:solidFill>
            <a:schemeClr val="tx1">
              <a:alpha val="90000"/>
            </a:schemeClr>
          </a:solidFill>
        </a:ln>
      </dgm:spPr>
      <dgm:t>
        <a:bodyPr/>
        <a:lstStyle/>
        <a:p>
          <a:pPr rtl="0"/>
          <a:r>
            <a:rPr lang="pt-BR" sz="1600" b="1" i="0" u="none" baseline="0" dirty="0" smtClean="0">
              <a:latin typeface="Book Antiqua" pitchFamily="18" charset="0"/>
            </a:rPr>
            <a:t>Prof. P.N. Mishra		Prof. P. K. Gupta, 	</a:t>
          </a:r>
          <a:endParaRPr lang="en-US" sz="1600" b="1" i="0" u="none" baseline="0" dirty="0" smtClean="0">
            <a:latin typeface="Book Antiqua" pitchFamily="18" charset="0"/>
          </a:endParaRPr>
        </a:p>
      </dgm:t>
    </dgm:pt>
    <dgm:pt modelId="{D8D0D8CB-2AD9-49C9-BEE4-D3922E30C35A}" type="parTrans" cxnId="{314DD1FB-92BE-4BC9-8DE0-F6196D784B0C}">
      <dgm:prSet/>
      <dgm:spPr/>
      <dgm:t>
        <a:bodyPr/>
        <a:lstStyle/>
        <a:p>
          <a:endParaRPr lang="en-US"/>
        </a:p>
      </dgm:t>
    </dgm:pt>
    <dgm:pt modelId="{E58AB119-7490-4264-A57B-B3F16216AA80}" type="sibTrans" cxnId="{314DD1FB-92BE-4BC9-8DE0-F6196D784B0C}">
      <dgm:prSet/>
      <dgm:spPr/>
      <dgm:t>
        <a:bodyPr/>
        <a:lstStyle/>
        <a:p>
          <a:endParaRPr lang="en-US"/>
        </a:p>
      </dgm:t>
    </dgm:pt>
    <dgm:pt modelId="{41E9FD4B-F0D3-432F-A5B2-DBF622B79672}">
      <dgm:prSet phldrT="[Text]" custT="1"/>
      <dgm:spPr>
        <a:solidFill>
          <a:srgbClr val="531543"/>
        </a:solidFill>
      </dgm:spPr>
      <dgm:t>
        <a:bodyPr/>
        <a:lstStyle/>
        <a:p>
          <a:r>
            <a:rPr kumimoji="0" 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ook Antiqua" pitchFamily="18" charset="0"/>
              <a:cs typeface="Times New Roman" pitchFamily="18" charset="0"/>
            </a:rPr>
            <a:t>Senior Administrator Member</a:t>
          </a:r>
          <a:endParaRPr lang="en-US" sz="2400" b="1" dirty="0">
            <a:latin typeface="Book Antiqua" pitchFamily="18" charset="0"/>
          </a:endParaRPr>
        </a:p>
      </dgm:t>
    </dgm:pt>
    <dgm:pt modelId="{9B941571-9143-4DE3-8EAA-600E4822B9AF}" type="parTrans" cxnId="{ABF91501-59A6-4F54-BAFF-3FFF888A83E4}">
      <dgm:prSet/>
      <dgm:spPr/>
      <dgm:t>
        <a:bodyPr/>
        <a:lstStyle/>
        <a:p>
          <a:endParaRPr lang="en-US"/>
        </a:p>
      </dgm:t>
    </dgm:pt>
    <dgm:pt modelId="{88B7F516-CB0F-4325-B88B-527664B8B455}" type="sibTrans" cxnId="{ABF91501-59A6-4F54-BAFF-3FFF888A83E4}">
      <dgm:prSet/>
      <dgm:spPr/>
      <dgm:t>
        <a:bodyPr/>
        <a:lstStyle/>
        <a:p>
          <a:endParaRPr lang="en-US"/>
        </a:p>
      </dgm:t>
    </dgm:pt>
    <dgm:pt modelId="{9F6866E1-682A-430A-B2A9-F4F576B9F5B5}">
      <dgm:prSet phldrT="[Text]" custT="1"/>
      <dgm:spPr>
        <a:solidFill>
          <a:schemeClr val="bg1">
            <a:alpha val="90000"/>
          </a:schemeClr>
        </a:solidFill>
        <a:ln w="50800">
          <a:solidFill>
            <a:schemeClr val="tx1">
              <a:alpha val="90000"/>
            </a:schemeClr>
          </a:solidFill>
        </a:ln>
      </dgm:spPr>
      <dgm:t>
        <a:bodyPr/>
        <a:lstStyle/>
        <a:p>
          <a:pPr rtl="0"/>
          <a:r>
            <a:rPr lang="en-US" sz="2000" b="1" i="0" u="none" baseline="0" dirty="0" err="1" smtClean="0">
              <a:latin typeface="Book Antiqua" pitchFamily="18" charset="0"/>
            </a:rPr>
            <a:t>Shri</a:t>
          </a:r>
          <a:r>
            <a:rPr lang="en-US" sz="2000" b="1" i="0" u="none" baseline="0" dirty="0" smtClean="0">
              <a:latin typeface="Book Antiqua" pitchFamily="18" charset="0"/>
            </a:rPr>
            <a:t> R. D. </a:t>
          </a:r>
          <a:r>
            <a:rPr lang="en-US" sz="2000" b="1" i="0" u="none" baseline="0" dirty="0" err="1" smtClean="0">
              <a:latin typeface="Book Antiqua" pitchFamily="18" charset="0"/>
            </a:rPr>
            <a:t>Musalgaonkar</a:t>
          </a:r>
          <a:r>
            <a:rPr lang="en-US" sz="2000" b="1" i="0" u="none" baseline="0" dirty="0" smtClean="0">
              <a:latin typeface="Book Antiqua" pitchFamily="18" charset="0"/>
            </a:rPr>
            <a:t>, Registrar</a:t>
          </a:r>
        </a:p>
      </dgm:t>
    </dgm:pt>
    <dgm:pt modelId="{B7E0553F-5DF9-4A7D-B743-BA0B46194183}" type="parTrans" cxnId="{70B3DD18-E2D3-4DE0-9F21-0AC3B01F2C5B}">
      <dgm:prSet/>
      <dgm:spPr/>
      <dgm:t>
        <a:bodyPr/>
        <a:lstStyle/>
        <a:p>
          <a:endParaRPr lang="en-US"/>
        </a:p>
      </dgm:t>
    </dgm:pt>
    <dgm:pt modelId="{3F220442-6C6F-48D0-B9B1-BA62CD422E35}" type="sibTrans" cxnId="{70B3DD18-E2D3-4DE0-9F21-0AC3B01F2C5B}">
      <dgm:prSet/>
      <dgm:spPr/>
      <dgm:t>
        <a:bodyPr/>
        <a:lstStyle/>
        <a:p>
          <a:endParaRPr lang="en-US"/>
        </a:p>
      </dgm:t>
    </dgm:pt>
    <dgm:pt modelId="{74B8FFC6-E2CF-4EA8-88D1-0EC0FA3C1965}">
      <dgm:prSet phldrT="[Text]" custT="1"/>
      <dgm:spPr>
        <a:solidFill>
          <a:srgbClr val="FFFFFF">
            <a:alpha val="89804"/>
          </a:srgbClr>
        </a:solidFill>
        <a:ln w="50800"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en-US" sz="2000" dirty="0"/>
        </a:p>
      </dgm:t>
    </dgm:pt>
    <dgm:pt modelId="{E7D13B69-058D-4BC4-85AE-875F16825220}" type="parTrans" cxnId="{9A83EA22-811A-4E24-9CB6-86A465699F4C}">
      <dgm:prSet/>
      <dgm:spPr/>
      <dgm:t>
        <a:bodyPr/>
        <a:lstStyle/>
        <a:p>
          <a:endParaRPr lang="en-US"/>
        </a:p>
      </dgm:t>
    </dgm:pt>
    <dgm:pt modelId="{C3A3B203-C59B-41A8-A31A-7A1459C664B6}" type="sibTrans" cxnId="{9A83EA22-811A-4E24-9CB6-86A465699F4C}">
      <dgm:prSet/>
      <dgm:spPr/>
      <dgm:t>
        <a:bodyPr/>
        <a:lstStyle/>
        <a:p>
          <a:endParaRPr lang="en-US"/>
        </a:p>
      </dgm:t>
    </dgm:pt>
    <dgm:pt modelId="{A80015E0-ED17-4A27-982F-5EBC0BB201EB}">
      <dgm:prSet phldrT="[Text]" custT="1"/>
      <dgm:spPr>
        <a:solidFill>
          <a:schemeClr val="bg1">
            <a:alpha val="90000"/>
          </a:schemeClr>
        </a:solidFill>
        <a:ln w="50800">
          <a:solidFill>
            <a:schemeClr val="tx1">
              <a:alpha val="90000"/>
            </a:schemeClr>
          </a:solidFill>
        </a:ln>
      </dgm:spPr>
      <dgm:t>
        <a:bodyPr/>
        <a:lstStyle/>
        <a:p>
          <a:pPr rtl="0"/>
          <a:r>
            <a:rPr lang="en-US" sz="2000" b="1" i="0" u="none" baseline="0" dirty="0" smtClean="0">
              <a:latin typeface="Book Antiqua" pitchFamily="18" charset="0"/>
            </a:rPr>
            <a:t>Prof. Raj </a:t>
          </a:r>
          <a:r>
            <a:rPr lang="en-US" sz="2000" b="1" i="0" u="none" baseline="0" dirty="0" err="1" smtClean="0">
              <a:latin typeface="Book Antiqua" pitchFamily="18" charset="0"/>
            </a:rPr>
            <a:t>Kamal</a:t>
          </a:r>
          <a:r>
            <a:rPr lang="en-US" sz="2000" b="1" i="0" u="none" baseline="0" dirty="0" smtClean="0">
              <a:latin typeface="Book Antiqua" pitchFamily="18" charset="0"/>
            </a:rPr>
            <a:t>, Professor in Computer Science and IT</a:t>
          </a:r>
          <a:endParaRPr lang="en-US" sz="2000" dirty="0"/>
        </a:p>
      </dgm:t>
    </dgm:pt>
    <dgm:pt modelId="{72BC3A50-3DE0-4721-8188-A46FE2194386}" type="parTrans" cxnId="{229F97A0-C69A-4015-B199-F795F31AE839}">
      <dgm:prSet/>
      <dgm:spPr/>
      <dgm:t>
        <a:bodyPr/>
        <a:lstStyle/>
        <a:p>
          <a:endParaRPr lang="en-US"/>
        </a:p>
      </dgm:t>
    </dgm:pt>
    <dgm:pt modelId="{2B6557C7-6562-4BA1-B906-058A6374B5F1}" type="sibTrans" cxnId="{229F97A0-C69A-4015-B199-F795F31AE839}">
      <dgm:prSet/>
      <dgm:spPr/>
      <dgm:t>
        <a:bodyPr/>
        <a:lstStyle/>
        <a:p>
          <a:endParaRPr lang="en-US"/>
        </a:p>
      </dgm:t>
    </dgm:pt>
    <dgm:pt modelId="{CA5AB9D0-C9F7-4F79-B5EF-2DA941291F23}">
      <dgm:prSet phldrT="[Text]" custT="1"/>
      <dgm:spPr>
        <a:solidFill>
          <a:schemeClr val="bg1">
            <a:alpha val="90000"/>
          </a:schemeClr>
        </a:solidFill>
        <a:ln w="50800">
          <a:solidFill>
            <a:schemeClr val="tx1">
              <a:alpha val="90000"/>
            </a:schemeClr>
          </a:solidFill>
        </a:ln>
      </dgm:spPr>
      <dgm:t>
        <a:bodyPr/>
        <a:lstStyle/>
        <a:p>
          <a:pPr rtl="0"/>
          <a:endParaRPr lang="en-US" sz="2000" dirty="0"/>
        </a:p>
      </dgm:t>
    </dgm:pt>
    <dgm:pt modelId="{98758456-7D3B-4553-9985-D24086FF0E40}" type="parTrans" cxnId="{6B75D171-8EFA-467B-86E3-363B80D7C49E}">
      <dgm:prSet/>
      <dgm:spPr/>
      <dgm:t>
        <a:bodyPr/>
        <a:lstStyle/>
        <a:p>
          <a:endParaRPr lang="en-US"/>
        </a:p>
      </dgm:t>
    </dgm:pt>
    <dgm:pt modelId="{B305EC9F-8EDC-4D22-BF66-F4A0DE219A76}" type="sibTrans" cxnId="{6B75D171-8EFA-467B-86E3-363B80D7C49E}">
      <dgm:prSet/>
      <dgm:spPr/>
      <dgm:t>
        <a:bodyPr/>
        <a:lstStyle/>
        <a:p>
          <a:endParaRPr lang="en-US"/>
        </a:p>
      </dgm:t>
    </dgm:pt>
    <dgm:pt modelId="{C33AD5A3-7FEF-4A41-8644-7EF9E3DE5A6D}">
      <dgm:prSet phldrT="[Text]" custT="1"/>
      <dgm:spPr>
        <a:solidFill>
          <a:schemeClr val="bg1">
            <a:alpha val="90000"/>
          </a:schemeClr>
        </a:solidFill>
        <a:ln w="50800">
          <a:solidFill>
            <a:schemeClr val="tx1">
              <a:alpha val="90000"/>
            </a:schemeClr>
          </a:solidFill>
        </a:ln>
      </dgm:spPr>
      <dgm:t>
        <a:bodyPr/>
        <a:lstStyle/>
        <a:p>
          <a:pPr rtl="0"/>
          <a:r>
            <a:rPr lang="pt-BR" sz="1600" b="1" i="0" u="none" baseline="0" dirty="0" smtClean="0">
              <a:latin typeface="Book Antiqua" pitchFamily="18" charset="0"/>
            </a:rPr>
            <a:t>Prof. Anil Kumar		Prof. Ganesh Kawadia	</a:t>
          </a:r>
          <a:endParaRPr lang="en-US" sz="1600" b="1" i="0" u="none" baseline="0" dirty="0" smtClean="0">
            <a:latin typeface="Book Antiqua" pitchFamily="18" charset="0"/>
          </a:endParaRPr>
        </a:p>
      </dgm:t>
    </dgm:pt>
    <dgm:pt modelId="{2F6DE78B-8D8A-41B2-9B19-D183703CF10D}" type="parTrans" cxnId="{3C67E363-6BE8-4BF8-A002-A96EDE0B8026}">
      <dgm:prSet/>
      <dgm:spPr/>
      <dgm:t>
        <a:bodyPr/>
        <a:lstStyle/>
        <a:p>
          <a:endParaRPr lang="en-US"/>
        </a:p>
      </dgm:t>
    </dgm:pt>
    <dgm:pt modelId="{C59CD05C-7BF9-470F-8541-DFD18AF1CBD6}" type="sibTrans" cxnId="{3C67E363-6BE8-4BF8-A002-A96EDE0B8026}">
      <dgm:prSet/>
      <dgm:spPr/>
      <dgm:t>
        <a:bodyPr/>
        <a:lstStyle/>
        <a:p>
          <a:endParaRPr lang="en-US"/>
        </a:p>
      </dgm:t>
    </dgm:pt>
    <dgm:pt modelId="{8789F18A-95ED-44A8-88C5-41A1AC0C9ABA}">
      <dgm:prSet phldrT="[Text]" custT="1"/>
      <dgm:spPr>
        <a:solidFill>
          <a:schemeClr val="bg1">
            <a:alpha val="90000"/>
          </a:schemeClr>
        </a:solidFill>
        <a:ln w="50800">
          <a:solidFill>
            <a:schemeClr val="tx1">
              <a:alpha val="90000"/>
            </a:schemeClr>
          </a:solidFill>
        </a:ln>
      </dgm:spPr>
      <dgm:t>
        <a:bodyPr/>
        <a:lstStyle/>
        <a:p>
          <a:pPr rtl="0"/>
          <a:r>
            <a:rPr lang="pt-BR" sz="1600" b="1" i="0" u="none" baseline="0" dirty="0" smtClean="0">
              <a:latin typeface="Book Antiqua" pitchFamily="18" charset="0"/>
            </a:rPr>
            <a:t>Prof. Ashutosh Mishra 	Prof. Sanjiv Tokekar</a:t>
          </a:r>
          <a:endParaRPr lang="en-US" sz="1600" b="1" i="0" u="none" baseline="0" dirty="0" smtClean="0">
            <a:latin typeface="Book Antiqua" pitchFamily="18" charset="0"/>
          </a:endParaRPr>
        </a:p>
      </dgm:t>
    </dgm:pt>
    <dgm:pt modelId="{9FB9190E-DF3C-4E1E-B634-4C4549E5BFB7}" type="parTrans" cxnId="{E0F6F548-FB84-4136-B9EF-627DDD670FF2}">
      <dgm:prSet/>
      <dgm:spPr/>
      <dgm:t>
        <a:bodyPr/>
        <a:lstStyle/>
        <a:p>
          <a:endParaRPr lang="en-US"/>
        </a:p>
      </dgm:t>
    </dgm:pt>
    <dgm:pt modelId="{80EF7976-A714-4022-A379-B5B9149F305D}" type="sibTrans" cxnId="{E0F6F548-FB84-4136-B9EF-627DDD670FF2}">
      <dgm:prSet/>
      <dgm:spPr/>
      <dgm:t>
        <a:bodyPr/>
        <a:lstStyle/>
        <a:p>
          <a:endParaRPr lang="en-US"/>
        </a:p>
      </dgm:t>
    </dgm:pt>
    <dgm:pt modelId="{9181C6DB-4723-40B9-A161-972AC3CE77B4}">
      <dgm:prSet phldrT="[Text]" custT="1"/>
      <dgm:spPr>
        <a:solidFill>
          <a:schemeClr val="bg1">
            <a:alpha val="90000"/>
          </a:schemeClr>
        </a:solidFill>
        <a:ln w="50800">
          <a:solidFill>
            <a:schemeClr val="tx1">
              <a:alpha val="90000"/>
            </a:schemeClr>
          </a:solidFill>
        </a:ln>
      </dgm:spPr>
      <dgm:t>
        <a:bodyPr/>
        <a:lstStyle/>
        <a:p>
          <a:pPr rtl="0"/>
          <a:r>
            <a:rPr lang="pt-BR" sz="1600" b="1" i="0" u="none" baseline="0" dirty="0" smtClean="0">
              <a:latin typeface="Book Antiqua" pitchFamily="18" charset="0"/>
            </a:rPr>
            <a:t>Prof. Suresh Chand		Prof. S P. Singh </a:t>
          </a:r>
          <a:endParaRPr lang="en-US" sz="1600" b="1" i="0" u="none" baseline="0" dirty="0" smtClean="0">
            <a:latin typeface="Book Antiqua" pitchFamily="18" charset="0"/>
          </a:endParaRPr>
        </a:p>
      </dgm:t>
    </dgm:pt>
    <dgm:pt modelId="{C79C0179-BCC4-4FEE-8E0B-6E802D4E9C7E}" type="parTrans" cxnId="{31D2FCB3-7010-4D44-9C26-96CFE1916E77}">
      <dgm:prSet/>
      <dgm:spPr/>
      <dgm:t>
        <a:bodyPr/>
        <a:lstStyle/>
        <a:p>
          <a:endParaRPr lang="en-US"/>
        </a:p>
      </dgm:t>
    </dgm:pt>
    <dgm:pt modelId="{D519586C-1808-402E-955C-63640E457989}" type="sibTrans" cxnId="{31D2FCB3-7010-4D44-9C26-96CFE1916E77}">
      <dgm:prSet/>
      <dgm:spPr/>
      <dgm:t>
        <a:bodyPr/>
        <a:lstStyle/>
        <a:p>
          <a:endParaRPr lang="en-US"/>
        </a:p>
      </dgm:t>
    </dgm:pt>
    <dgm:pt modelId="{7656CCB6-3880-43B9-93AB-33E467D63CD7}" type="pres">
      <dgm:prSet presAssocID="{81E5D9FC-2FA5-42EF-BEDD-90D9A54DE2C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F7C81C-1AF5-4A1B-A68D-7391B9D614A0}" type="pres">
      <dgm:prSet presAssocID="{46A90A7E-7BFB-44CD-8DB8-DEC93073D83C}" presName="linNode" presStyleCnt="0"/>
      <dgm:spPr/>
    </dgm:pt>
    <dgm:pt modelId="{D216F619-1546-4CA0-AA91-9809C656339C}" type="pres">
      <dgm:prSet presAssocID="{46A90A7E-7BFB-44CD-8DB8-DEC93073D83C}" presName="parentText" presStyleLbl="node1" presStyleIdx="0" presStyleCnt="5" custScaleY="6064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839B67-2F18-4F86-98C6-9CE78F95FE91}" type="pres">
      <dgm:prSet presAssocID="{46A90A7E-7BFB-44CD-8DB8-DEC93073D83C}" presName="descendantText" presStyleLbl="alignAccFollowNode1" presStyleIdx="0" presStyleCnt="5" custScaleY="582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619F00-CD08-43C1-9194-5C825654B05A}" type="pres">
      <dgm:prSet presAssocID="{A3C40CCA-7132-44FE-BCA5-67EEFD402FE5}" presName="sp" presStyleCnt="0"/>
      <dgm:spPr/>
    </dgm:pt>
    <dgm:pt modelId="{8E577490-6C3B-451E-ACA9-9EBCA046460F}" type="pres">
      <dgm:prSet presAssocID="{88582516-FFD7-4E51-A295-3BD0B6A847B0}" presName="linNode" presStyleCnt="0"/>
      <dgm:spPr/>
    </dgm:pt>
    <dgm:pt modelId="{78C3F7C1-BC68-457E-8815-788369E7D425}" type="pres">
      <dgm:prSet presAssocID="{88582516-FFD7-4E51-A295-3BD0B6A847B0}" presName="parentText" presStyleLbl="node1" presStyleIdx="1" presStyleCnt="5" custScaleY="5342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8E22A3-669C-45F2-BB61-C99A809BF1F7}" type="pres">
      <dgm:prSet presAssocID="{88582516-FFD7-4E51-A295-3BD0B6A847B0}" presName="descendantText" presStyleLbl="alignAccFollowNode1" presStyleIdx="1" presStyleCnt="5" custScaleY="611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0CE0F1-8FC6-4382-BB1A-1AAC08670442}" type="pres">
      <dgm:prSet presAssocID="{03A743A6-8A9B-4A2A-BC1E-8D599B93B96D}" presName="sp" presStyleCnt="0"/>
      <dgm:spPr/>
    </dgm:pt>
    <dgm:pt modelId="{D91F1CDB-5A6A-4845-8351-8DFAAC2B1461}" type="pres">
      <dgm:prSet presAssocID="{C352E281-4FDD-42D2-AACA-A29353F59A8C}" presName="linNode" presStyleCnt="0"/>
      <dgm:spPr/>
    </dgm:pt>
    <dgm:pt modelId="{F0EFEEA9-E1C4-49BF-A2E4-CC19344CFD78}" type="pres">
      <dgm:prSet presAssocID="{C352E281-4FDD-42D2-AACA-A29353F59A8C}" presName="parentText" presStyleLbl="node1" presStyleIdx="2" presStyleCnt="5" custScaleY="7409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59E0A0-6007-4E34-9277-C98652947132}" type="pres">
      <dgm:prSet presAssocID="{C352E281-4FDD-42D2-AACA-A29353F59A8C}" presName="descendantText" presStyleLbl="alignAccFollowNode1" presStyleIdx="2" presStyleCnt="5" custScaleY="853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E39805-AA3D-4C34-8BB8-2C734CFAB798}" type="pres">
      <dgm:prSet presAssocID="{300DF3DA-09FE-44D0-A954-91C1EFCD82FE}" presName="sp" presStyleCnt="0"/>
      <dgm:spPr/>
    </dgm:pt>
    <dgm:pt modelId="{3835D3BC-4AA5-4CCD-8265-B2F6E1345D15}" type="pres">
      <dgm:prSet presAssocID="{AD083FE2-F934-4B54-93C8-E3AF2B1F49D0}" presName="linNode" presStyleCnt="0"/>
      <dgm:spPr/>
    </dgm:pt>
    <dgm:pt modelId="{8C9D0CF5-7876-4316-9FA3-7176D8B03A59}" type="pres">
      <dgm:prSet presAssocID="{AD083FE2-F934-4B54-93C8-E3AF2B1F49D0}" presName="parentText" presStyleLbl="node1" presStyleIdx="3" presStyleCnt="5" custScaleX="10396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AEF5D9-8FA6-4571-9269-A5899A2E59D8}" type="pres">
      <dgm:prSet presAssocID="{AD083FE2-F934-4B54-93C8-E3AF2B1F49D0}" presName="descendantText" presStyleLbl="alignAccFollowNode1" presStyleIdx="3" presStyleCnt="5" custLinFactNeighborY="-12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9DB95E-3E92-481E-AB8B-8E3F0B8D06C4}" type="pres">
      <dgm:prSet presAssocID="{49FC09B9-7B35-42FF-A7EF-D6839C25EEA9}" presName="sp" presStyleCnt="0"/>
      <dgm:spPr/>
    </dgm:pt>
    <dgm:pt modelId="{89E18BA2-C8E2-4722-B3A3-01561D8C75BB}" type="pres">
      <dgm:prSet presAssocID="{41E9FD4B-F0D3-432F-A5B2-DBF622B79672}" presName="linNode" presStyleCnt="0"/>
      <dgm:spPr/>
    </dgm:pt>
    <dgm:pt modelId="{2BA31C73-89B0-43B8-8581-ED76D3F48BEB}" type="pres">
      <dgm:prSet presAssocID="{41E9FD4B-F0D3-432F-A5B2-DBF622B79672}" presName="parentText" presStyleLbl="node1" presStyleIdx="4" presStyleCnt="5" custScaleX="105235" custScaleY="7003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F38B85-CDC2-4C45-8B5F-C8260F4AB872}" type="pres">
      <dgm:prSet presAssocID="{41E9FD4B-F0D3-432F-A5B2-DBF622B79672}" presName="descendantText" presStyleLbl="alignAccFollowNode1" presStyleIdx="4" presStyleCnt="5" custScaleY="642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ABB231-2865-4861-981C-872D6AC00CB8}" srcId="{81E5D9FC-2FA5-42EF-BEDD-90D9A54DE2C6}" destId="{46A90A7E-7BFB-44CD-8DB8-DEC93073D83C}" srcOrd="0" destOrd="0" parTransId="{60B70B34-E103-49A3-AD4F-3932ED7D391E}" sibTransId="{A3C40CCA-7132-44FE-BCA5-67EEFD402FE5}"/>
    <dgm:cxn modelId="{4491FC83-0641-41B5-AA90-5B77A1E7DC84}" type="presOf" srcId="{F985AEE9-A1BA-4322-8D12-9ABEE24792EF}" destId="{0B8E22A3-669C-45F2-BB61-C99A809BF1F7}" srcOrd="0" destOrd="2" presId="urn:microsoft.com/office/officeart/2005/8/layout/vList5"/>
    <dgm:cxn modelId="{229F97A0-C69A-4015-B199-F795F31AE839}" srcId="{88582516-FFD7-4E51-A295-3BD0B6A847B0}" destId="{A80015E0-ED17-4A27-982F-5EBC0BB201EB}" srcOrd="1" destOrd="0" parTransId="{72BC3A50-3DE0-4721-8188-A46FE2194386}" sibTransId="{2B6557C7-6562-4BA1-B906-058A6374B5F1}"/>
    <dgm:cxn modelId="{8125E3DC-B22D-401B-8F17-380C26999C64}" type="presOf" srcId="{12244CFD-EDB0-448C-BB3E-A4CEA58FC7E2}" destId="{0D839B67-2F18-4F86-98C6-9CE78F95FE91}" srcOrd="0" destOrd="1" presId="urn:microsoft.com/office/officeart/2005/8/layout/vList5"/>
    <dgm:cxn modelId="{1FE21006-7368-46AC-9386-BC09D08032F8}" srcId="{C352E281-4FDD-42D2-AACA-A29353F59A8C}" destId="{1A7F8E77-7218-498A-99B4-7B1BD6BA14AD}" srcOrd="2" destOrd="0" parTransId="{2ABACF92-A2B1-44B1-B1A0-E942E142B27C}" sibTransId="{B308EDEA-44E7-4C20-B741-713640787B4E}"/>
    <dgm:cxn modelId="{F4392906-4B9A-48D1-84EF-C3CE2F05AFAD}" type="presOf" srcId="{41E9FD4B-F0D3-432F-A5B2-DBF622B79672}" destId="{2BA31C73-89B0-43B8-8581-ED76D3F48BEB}" srcOrd="0" destOrd="0" presId="urn:microsoft.com/office/officeart/2005/8/layout/vList5"/>
    <dgm:cxn modelId="{314DD1FB-92BE-4BC9-8DE0-F6196D784B0C}" srcId="{AD083FE2-F934-4B54-93C8-E3AF2B1F49D0}" destId="{61A70B75-ABA2-4C85-B0FE-E8C9F9D8AFAA}" srcOrd="0" destOrd="0" parTransId="{D8D0D8CB-2AD9-49C9-BEE4-D3922E30C35A}" sibTransId="{E58AB119-7490-4264-A57B-B3F16216AA80}"/>
    <dgm:cxn modelId="{3F72A203-00E7-45C1-95D2-4FE84799372E}" srcId="{81E5D9FC-2FA5-42EF-BEDD-90D9A54DE2C6}" destId="{88582516-FFD7-4E51-A295-3BD0B6A847B0}" srcOrd="1" destOrd="0" parTransId="{94A4C918-5F91-474B-B469-66FFD13AE745}" sibTransId="{03A743A6-8A9B-4A2A-BC1E-8D599B93B96D}"/>
    <dgm:cxn modelId="{17866534-5545-4B97-81D8-69C73799B8BF}" type="presOf" srcId="{88582516-FFD7-4E51-A295-3BD0B6A847B0}" destId="{78C3F7C1-BC68-457E-8815-788369E7D425}" srcOrd="0" destOrd="0" presId="urn:microsoft.com/office/officeart/2005/8/layout/vList5"/>
    <dgm:cxn modelId="{31D2FCB3-7010-4D44-9C26-96CFE1916E77}" srcId="{AD083FE2-F934-4B54-93C8-E3AF2B1F49D0}" destId="{9181C6DB-4723-40B9-A161-972AC3CE77B4}" srcOrd="3" destOrd="0" parTransId="{C79C0179-BCC4-4FEE-8E0B-6E802D4E9C7E}" sibTransId="{D519586C-1808-402E-955C-63640E457989}"/>
    <dgm:cxn modelId="{207D1E28-9D72-4E85-A642-AED587462BEF}" srcId="{46A90A7E-7BFB-44CD-8DB8-DEC93073D83C}" destId="{12244CFD-EDB0-448C-BB3E-A4CEA58FC7E2}" srcOrd="1" destOrd="0" parTransId="{9FBEA063-1593-46C2-9C82-AE621F035F6E}" sibTransId="{BD40C647-23BC-4182-832F-C571F1A09270}"/>
    <dgm:cxn modelId="{CF57A73F-F77D-4664-986D-E6B0E7CAE2E1}" type="presOf" srcId="{61A70B75-ABA2-4C85-B0FE-E8C9F9D8AFAA}" destId="{10AEF5D9-8FA6-4571-9269-A5899A2E59D8}" srcOrd="0" destOrd="0" presId="urn:microsoft.com/office/officeart/2005/8/layout/vList5"/>
    <dgm:cxn modelId="{70B3DD18-E2D3-4DE0-9F21-0AC3B01F2C5B}" srcId="{41E9FD4B-F0D3-432F-A5B2-DBF622B79672}" destId="{9F6866E1-682A-430A-B2A9-F4F576B9F5B5}" srcOrd="0" destOrd="0" parTransId="{B7E0553F-5DF9-4A7D-B743-BA0B46194183}" sibTransId="{3F220442-6C6F-48D0-B9B1-BA62CD422E35}"/>
    <dgm:cxn modelId="{7C293A45-4382-4D6F-B6A2-181BB0234755}" type="presOf" srcId="{74B8FFC6-E2CF-4EA8-88D1-0EC0FA3C1965}" destId="{0D839B67-2F18-4F86-98C6-9CE78F95FE91}" srcOrd="0" destOrd="0" presId="urn:microsoft.com/office/officeart/2005/8/layout/vList5"/>
    <dgm:cxn modelId="{50F708D5-80B1-4171-9A7C-07308D2C2333}" srcId="{C352E281-4FDD-42D2-AACA-A29353F59A8C}" destId="{D70A2BF1-DDBF-4B7A-BB0E-3CA918F2B1D1}" srcOrd="0" destOrd="0" parTransId="{525D4473-FA1D-492B-A2DC-04960B41991C}" sibTransId="{5EFFF08F-164D-4E19-9204-FE69F9D027F0}"/>
    <dgm:cxn modelId="{9A83EA22-811A-4E24-9CB6-86A465699F4C}" srcId="{46A90A7E-7BFB-44CD-8DB8-DEC93073D83C}" destId="{74B8FFC6-E2CF-4EA8-88D1-0EC0FA3C1965}" srcOrd="0" destOrd="0" parTransId="{E7D13B69-058D-4BC4-85AE-875F16825220}" sibTransId="{C3A3B203-C59B-41A8-A31A-7A1459C664B6}"/>
    <dgm:cxn modelId="{AB1D2AF2-6B38-4526-BE9E-BC94926B7934}" type="presOf" srcId="{CA5AB9D0-C9F7-4F79-B5EF-2DA941291F23}" destId="{0B8E22A3-669C-45F2-BB61-C99A809BF1F7}" srcOrd="0" destOrd="0" presId="urn:microsoft.com/office/officeart/2005/8/layout/vList5"/>
    <dgm:cxn modelId="{013301A0-69BE-4460-9B86-3FDA19CB69C1}" type="presOf" srcId="{A80015E0-ED17-4A27-982F-5EBC0BB201EB}" destId="{0B8E22A3-669C-45F2-BB61-C99A809BF1F7}" srcOrd="0" destOrd="1" presId="urn:microsoft.com/office/officeart/2005/8/layout/vList5"/>
    <dgm:cxn modelId="{0E615315-5EC0-473B-8894-66CC1707E1D7}" type="presOf" srcId="{1A7F8E77-7218-498A-99B4-7B1BD6BA14AD}" destId="{FE59E0A0-6007-4E34-9277-C98652947132}" srcOrd="0" destOrd="2" presId="urn:microsoft.com/office/officeart/2005/8/layout/vList5"/>
    <dgm:cxn modelId="{6B75D171-8EFA-467B-86E3-363B80D7C49E}" srcId="{88582516-FFD7-4E51-A295-3BD0B6A847B0}" destId="{CA5AB9D0-C9F7-4F79-B5EF-2DA941291F23}" srcOrd="0" destOrd="0" parTransId="{98758456-7D3B-4553-9985-D24086FF0E40}" sibTransId="{B305EC9F-8EDC-4D22-BF66-F4A0DE219A76}"/>
    <dgm:cxn modelId="{979CC046-ECFF-453A-B7EA-0C07845ACB86}" type="presOf" srcId="{9181C6DB-4723-40B9-A161-972AC3CE77B4}" destId="{10AEF5D9-8FA6-4571-9269-A5899A2E59D8}" srcOrd="0" destOrd="3" presId="urn:microsoft.com/office/officeart/2005/8/layout/vList5"/>
    <dgm:cxn modelId="{5BF3B054-EFDC-4A8F-9C0A-2A99DAE09479}" type="presOf" srcId="{D70A2BF1-DDBF-4B7A-BB0E-3CA918F2B1D1}" destId="{FE59E0A0-6007-4E34-9277-C98652947132}" srcOrd="0" destOrd="0" presId="urn:microsoft.com/office/officeart/2005/8/layout/vList5"/>
    <dgm:cxn modelId="{3C67E363-6BE8-4BF8-A002-A96EDE0B8026}" srcId="{AD083FE2-F934-4B54-93C8-E3AF2B1F49D0}" destId="{C33AD5A3-7FEF-4A41-8644-7EF9E3DE5A6D}" srcOrd="1" destOrd="0" parTransId="{2F6DE78B-8D8A-41B2-9B19-D183703CF10D}" sibTransId="{C59CD05C-7BF9-470F-8541-DFD18AF1CBD6}"/>
    <dgm:cxn modelId="{2262BAAC-3EDF-434C-825B-7F1AEC154050}" type="presOf" srcId="{81E5D9FC-2FA5-42EF-BEDD-90D9A54DE2C6}" destId="{7656CCB6-3880-43B9-93AB-33E467D63CD7}" srcOrd="0" destOrd="0" presId="urn:microsoft.com/office/officeart/2005/8/layout/vList5"/>
    <dgm:cxn modelId="{7885BC74-FF04-4DC0-951C-5690A775BCF6}" srcId="{81E5D9FC-2FA5-42EF-BEDD-90D9A54DE2C6}" destId="{C352E281-4FDD-42D2-AACA-A29353F59A8C}" srcOrd="2" destOrd="0" parTransId="{AD4D8156-CD8C-42FF-8AE0-4AC047F87860}" sibTransId="{300DF3DA-09FE-44D0-A954-91C1EFCD82FE}"/>
    <dgm:cxn modelId="{1EAA8581-564E-4E17-9DFF-E0C929550E6C}" type="presOf" srcId="{C33AD5A3-7FEF-4A41-8644-7EF9E3DE5A6D}" destId="{10AEF5D9-8FA6-4571-9269-A5899A2E59D8}" srcOrd="0" destOrd="1" presId="urn:microsoft.com/office/officeart/2005/8/layout/vList5"/>
    <dgm:cxn modelId="{FFDFB330-B5B5-4223-92B2-6C80EDAC06BE}" type="presOf" srcId="{AD083FE2-F934-4B54-93C8-E3AF2B1F49D0}" destId="{8C9D0CF5-7876-4316-9FA3-7176D8B03A59}" srcOrd="0" destOrd="0" presId="urn:microsoft.com/office/officeart/2005/8/layout/vList5"/>
    <dgm:cxn modelId="{ABF91501-59A6-4F54-BAFF-3FFF888A83E4}" srcId="{81E5D9FC-2FA5-42EF-BEDD-90D9A54DE2C6}" destId="{41E9FD4B-F0D3-432F-A5B2-DBF622B79672}" srcOrd="4" destOrd="0" parTransId="{9B941571-9143-4DE3-8EAA-600E4822B9AF}" sibTransId="{88B7F516-CB0F-4325-B88B-527664B8B455}"/>
    <dgm:cxn modelId="{AA66B960-BC0C-4EC1-8BA7-5E04C631C316}" srcId="{C352E281-4FDD-42D2-AACA-A29353F59A8C}" destId="{FF67393B-A4B3-432F-9787-1C78BC87F613}" srcOrd="1" destOrd="0" parTransId="{4241F5F8-690D-4334-BF23-1DE191CDB439}" sibTransId="{6416D0BD-A227-4EA6-A58A-593D9DE00498}"/>
    <dgm:cxn modelId="{031C088E-B228-4F3D-8326-4D64E9D348AF}" type="presOf" srcId="{8789F18A-95ED-44A8-88C5-41A1AC0C9ABA}" destId="{10AEF5D9-8FA6-4571-9269-A5899A2E59D8}" srcOrd="0" destOrd="2" presId="urn:microsoft.com/office/officeart/2005/8/layout/vList5"/>
    <dgm:cxn modelId="{4D03894D-95FC-4725-AD3A-3EFAFB2AF095}" type="presOf" srcId="{FF67393B-A4B3-432F-9787-1C78BC87F613}" destId="{FE59E0A0-6007-4E34-9277-C98652947132}" srcOrd="0" destOrd="1" presId="urn:microsoft.com/office/officeart/2005/8/layout/vList5"/>
    <dgm:cxn modelId="{1485C6F4-047F-4EF6-B664-3AC81B58A7FF}" srcId="{46A90A7E-7BFB-44CD-8DB8-DEC93073D83C}" destId="{C4BFEFE6-0940-4B29-814D-BBF6A618D916}" srcOrd="2" destOrd="0" parTransId="{B22E7571-604B-4CE2-9326-3187F424A96A}" sibTransId="{78EBFCA2-C715-466F-8FD8-4CA73C091A62}"/>
    <dgm:cxn modelId="{D734189A-BB16-4CEC-83C1-8B9AAB04F397}" type="presOf" srcId="{9F6866E1-682A-430A-B2A9-F4F576B9F5B5}" destId="{0EF38B85-CDC2-4C45-8B5F-C8260F4AB872}" srcOrd="0" destOrd="0" presId="urn:microsoft.com/office/officeart/2005/8/layout/vList5"/>
    <dgm:cxn modelId="{52EDD284-6D8F-4786-8157-7EE38802C9E1}" srcId="{81E5D9FC-2FA5-42EF-BEDD-90D9A54DE2C6}" destId="{AD083FE2-F934-4B54-93C8-E3AF2B1F49D0}" srcOrd="3" destOrd="0" parTransId="{CB25D40F-A129-48AC-AC87-9C6D1BD2E95F}" sibTransId="{49FC09B9-7B35-42FF-A7EF-D6839C25EEA9}"/>
    <dgm:cxn modelId="{B37C332B-10EA-4439-BFB4-78F7060B1516}" srcId="{88582516-FFD7-4E51-A295-3BD0B6A847B0}" destId="{F985AEE9-A1BA-4322-8D12-9ABEE24792EF}" srcOrd="2" destOrd="0" parTransId="{7E6E64BB-7FF6-4518-B564-4683267B4B23}" sibTransId="{2F739609-C596-424D-9DB6-313CD993F377}"/>
    <dgm:cxn modelId="{34102116-857F-46F2-BE15-3AA0DBDDDE3D}" type="presOf" srcId="{C4BFEFE6-0940-4B29-814D-BBF6A618D916}" destId="{0D839B67-2F18-4F86-98C6-9CE78F95FE91}" srcOrd="0" destOrd="2" presId="urn:microsoft.com/office/officeart/2005/8/layout/vList5"/>
    <dgm:cxn modelId="{03A6A61A-0F10-42EC-98E0-1A17443AE07A}" type="presOf" srcId="{46A90A7E-7BFB-44CD-8DB8-DEC93073D83C}" destId="{D216F619-1546-4CA0-AA91-9809C656339C}" srcOrd="0" destOrd="0" presId="urn:microsoft.com/office/officeart/2005/8/layout/vList5"/>
    <dgm:cxn modelId="{E0F6F548-FB84-4136-B9EF-627DDD670FF2}" srcId="{AD083FE2-F934-4B54-93C8-E3AF2B1F49D0}" destId="{8789F18A-95ED-44A8-88C5-41A1AC0C9ABA}" srcOrd="2" destOrd="0" parTransId="{9FB9190E-DF3C-4E1E-B634-4C4549E5BFB7}" sibTransId="{80EF7976-A714-4022-A379-B5B9149F305D}"/>
    <dgm:cxn modelId="{1EB32068-F26B-4F9F-A071-9D19CCA04373}" type="presOf" srcId="{C352E281-4FDD-42D2-AACA-A29353F59A8C}" destId="{F0EFEEA9-E1C4-49BF-A2E4-CC19344CFD78}" srcOrd="0" destOrd="0" presId="urn:microsoft.com/office/officeart/2005/8/layout/vList5"/>
    <dgm:cxn modelId="{843C809E-A3CA-4709-A52A-6C450C600549}" type="presParOf" srcId="{7656CCB6-3880-43B9-93AB-33E467D63CD7}" destId="{25F7C81C-1AF5-4A1B-A68D-7391B9D614A0}" srcOrd="0" destOrd="0" presId="urn:microsoft.com/office/officeart/2005/8/layout/vList5"/>
    <dgm:cxn modelId="{29894719-0EE0-4E6B-8C50-E4EC85109D8E}" type="presParOf" srcId="{25F7C81C-1AF5-4A1B-A68D-7391B9D614A0}" destId="{D216F619-1546-4CA0-AA91-9809C656339C}" srcOrd="0" destOrd="0" presId="urn:microsoft.com/office/officeart/2005/8/layout/vList5"/>
    <dgm:cxn modelId="{B98B1828-68C4-4C15-968E-6845B1DFBF40}" type="presParOf" srcId="{25F7C81C-1AF5-4A1B-A68D-7391B9D614A0}" destId="{0D839B67-2F18-4F86-98C6-9CE78F95FE91}" srcOrd="1" destOrd="0" presId="urn:microsoft.com/office/officeart/2005/8/layout/vList5"/>
    <dgm:cxn modelId="{D645A765-20F7-477F-B166-14042F9BD765}" type="presParOf" srcId="{7656CCB6-3880-43B9-93AB-33E467D63CD7}" destId="{B7619F00-CD08-43C1-9194-5C825654B05A}" srcOrd="1" destOrd="0" presId="urn:microsoft.com/office/officeart/2005/8/layout/vList5"/>
    <dgm:cxn modelId="{A943AF53-5D68-4253-9B66-915B1621F4D7}" type="presParOf" srcId="{7656CCB6-3880-43B9-93AB-33E467D63CD7}" destId="{8E577490-6C3B-451E-ACA9-9EBCA046460F}" srcOrd="2" destOrd="0" presId="urn:microsoft.com/office/officeart/2005/8/layout/vList5"/>
    <dgm:cxn modelId="{F54745FD-A9AC-420B-8E40-F9105F6C9F91}" type="presParOf" srcId="{8E577490-6C3B-451E-ACA9-9EBCA046460F}" destId="{78C3F7C1-BC68-457E-8815-788369E7D425}" srcOrd="0" destOrd="0" presId="urn:microsoft.com/office/officeart/2005/8/layout/vList5"/>
    <dgm:cxn modelId="{867668FD-AEAE-4DCF-B2D6-0AAD2A384626}" type="presParOf" srcId="{8E577490-6C3B-451E-ACA9-9EBCA046460F}" destId="{0B8E22A3-669C-45F2-BB61-C99A809BF1F7}" srcOrd="1" destOrd="0" presId="urn:microsoft.com/office/officeart/2005/8/layout/vList5"/>
    <dgm:cxn modelId="{16DD16E6-222E-431D-946F-7968F3898AAB}" type="presParOf" srcId="{7656CCB6-3880-43B9-93AB-33E467D63CD7}" destId="{ED0CE0F1-8FC6-4382-BB1A-1AAC08670442}" srcOrd="3" destOrd="0" presId="urn:microsoft.com/office/officeart/2005/8/layout/vList5"/>
    <dgm:cxn modelId="{9AE2868F-5820-4209-BD6B-52BFC42710E2}" type="presParOf" srcId="{7656CCB6-3880-43B9-93AB-33E467D63CD7}" destId="{D91F1CDB-5A6A-4845-8351-8DFAAC2B1461}" srcOrd="4" destOrd="0" presId="urn:microsoft.com/office/officeart/2005/8/layout/vList5"/>
    <dgm:cxn modelId="{90B4C229-0BEB-48DA-9F34-D61E1F5DB675}" type="presParOf" srcId="{D91F1CDB-5A6A-4845-8351-8DFAAC2B1461}" destId="{F0EFEEA9-E1C4-49BF-A2E4-CC19344CFD78}" srcOrd="0" destOrd="0" presId="urn:microsoft.com/office/officeart/2005/8/layout/vList5"/>
    <dgm:cxn modelId="{504F75C0-383B-4741-8BE4-F4F45278595B}" type="presParOf" srcId="{D91F1CDB-5A6A-4845-8351-8DFAAC2B1461}" destId="{FE59E0A0-6007-4E34-9277-C98652947132}" srcOrd="1" destOrd="0" presId="urn:microsoft.com/office/officeart/2005/8/layout/vList5"/>
    <dgm:cxn modelId="{BDAD0F07-E71D-4E64-BB19-6EEFFB309F48}" type="presParOf" srcId="{7656CCB6-3880-43B9-93AB-33E467D63CD7}" destId="{0BE39805-AA3D-4C34-8BB8-2C734CFAB798}" srcOrd="5" destOrd="0" presId="urn:microsoft.com/office/officeart/2005/8/layout/vList5"/>
    <dgm:cxn modelId="{B1A1AE7B-09A5-4D27-AFF7-027ED1A9BF14}" type="presParOf" srcId="{7656CCB6-3880-43B9-93AB-33E467D63CD7}" destId="{3835D3BC-4AA5-4CCD-8265-B2F6E1345D15}" srcOrd="6" destOrd="0" presId="urn:microsoft.com/office/officeart/2005/8/layout/vList5"/>
    <dgm:cxn modelId="{8C7CD789-1610-41E2-875F-0E0E06E45762}" type="presParOf" srcId="{3835D3BC-4AA5-4CCD-8265-B2F6E1345D15}" destId="{8C9D0CF5-7876-4316-9FA3-7176D8B03A59}" srcOrd="0" destOrd="0" presId="urn:microsoft.com/office/officeart/2005/8/layout/vList5"/>
    <dgm:cxn modelId="{D48758A5-91E0-4DE7-B1B5-504C6FBF9E7A}" type="presParOf" srcId="{3835D3BC-4AA5-4CCD-8265-B2F6E1345D15}" destId="{10AEF5D9-8FA6-4571-9269-A5899A2E59D8}" srcOrd="1" destOrd="0" presId="urn:microsoft.com/office/officeart/2005/8/layout/vList5"/>
    <dgm:cxn modelId="{C4043450-F5AA-4AE2-B6FB-A828EFA402CA}" type="presParOf" srcId="{7656CCB6-3880-43B9-93AB-33E467D63CD7}" destId="{379DB95E-3E92-481E-AB8B-8E3F0B8D06C4}" srcOrd="7" destOrd="0" presId="urn:microsoft.com/office/officeart/2005/8/layout/vList5"/>
    <dgm:cxn modelId="{2EFAADEC-1D38-47A6-9DF7-109891868B69}" type="presParOf" srcId="{7656CCB6-3880-43B9-93AB-33E467D63CD7}" destId="{89E18BA2-C8E2-4722-B3A3-01561D8C75BB}" srcOrd="8" destOrd="0" presId="urn:microsoft.com/office/officeart/2005/8/layout/vList5"/>
    <dgm:cxn modelId="{98B4E73B-C5B5-424D-B95F-487E07E0FFC5}" type="presParOf" srcId="{89E18BA2-C8E2-4722-B3A3-01561D8C75BB}" destId="{2BA31C73-89B0-43B8-8581-ED76D3F48BEB}" srcOrd="0" destOrd="0" presId="urn:microsoft.com/office/officeart/2005/8/layout/vList5"/>
    <dgm:cxn modelId="{A34485C2-4A70-4CDF-B00B-CA0A37502D82}" type="presParOf" srcId="{89E18BA2-C8E2-4722-B3A3-01561D8C75BB}" destId="{0EF38B85-CDC2-4C45-8B5F-C8260F4AB87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02334C4-5B70-4B8F-A313-AF324D4AA435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EA000F-91C3-4713-832C-C91D0C584556}">
      <dgm:prSet phldrT="[Text]" custT="1"/>
      <dgm:spPr>
        <a:solidFill>
          <a:schemeClr val="bg1"/>
        </a:solidFill>
        <a:ln>
          <a:solidFill>
            <a:srgbClr val="C00000"/>
          </a:solidFill>
        </a:ln>
      </dgm:spPr>
      <dgm:t>
        <a:bodyPr/>
        <a:lstStyle/>
        <a:p>
          <a:r>
            <a:rPr lang="en-US" sz="24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Feedbacks</a:t>
          </a:r>
          <a:endParaRPr lang="en-US" sz="2400" dirty="0">
            <a:solidFill>
              <a:schemeClr val="tx1"/>
            </a:solidFill>
            <a:latin typeface="Book Antiqua" pitchFamily="18" charset="0"/>
          </a:endParaRPr>
        </a:p>
      </dgm:t>
    </dgm:pt>
    <dgm:pt modelId="{D6FA0C0D-5DF0-4F8D-9147-E16E51951EA9}" type="parTrans" cxnId="{03FFBD1D-003B-4C8A-B259-16DCF35C57DD}">
      <dgm:prSet/>
      <dgm:spPr/>
      <dgm:t>
        <a:bodyPr/>
        <a:lstStyle/>
        <a:p>
          <a:endParaRPr lang="en-US" sz="2400">
            <a:solidFill>
              <a:schemeClr val="tx1"/>
            </a:solidFill>
            <a:latin typeface="Book Antiqua" pitchFamily="18" charset="0"/>
          </a:endParaRPr>
        </a:p>
      </dgm:t>
    </dgm:pt>
    <dgm:pt modelId="{57FA982D-6494-44B1-82E6-552E465C55B9}" type="sibTrans" cxnId="{03FFBD1D-003B-4C8A-B259-16DCF35C57DD}">
      <dgm:prSet/>
      <dgm:spPr/>
      <dgm:t>
        <a:bodyPr/>
        <a:lstStyle/>
        <a:p>
          <a:endParaRPr lang="en-US" sz="2400">
            <a:solidFill>
              <a:schemeClr val="tx1"/>
            </a:solidFill>
            <a:latin typeface="Book Antiqua" pitchFamily="18" charset="0"/>
          </a:endParaRPr>
        </a:p>
      </dgm:t>
    </dgm:pt>
    <dgm:pt modelId="{5513DB98-E203-4E47-9880-2E84CFE14C4C}">
      <dgm:prSet phldrT="[Text]" custT="1"/>
      <dgm:spPr>
        <a:solidFill>
          <a:srgbClr val="00B0F0"/>
        </a:solidFill>
        <a:ln>
          <a:solidFill>
            <a:srgbClr val="C00000"/>
          </a:solidFill>
        </a:ln>
      </dgm:spPr>
      <dgm:t>
        <a:bodyPr/>
        <a:lstStyle/>
        <a:p>
          <a:r>
            <a:rPr lang="en-US" sz="24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Analyses</a:t>
          </a:r>
          <a:endParaRPr lang="en-US" sz="2400" dirty="0">
            <a:solidFill>
              <a:schemeClr val="tx1"/>
            </a:solidFill>
            <a:latin typeface="Book Antiqua" pitchFamily="18" charset="0"/>
          </a:endParaRPr>
        </a:p>
      </dgm:t>
    </dgm:pt>
    <dgm:pt modelId="{F3FF4A71-1781-4812-A4D4-975921998163}" type="parTrans" cxnId="{000658EF-323E-4CBB-90AA-075BD7AE395D}">
      <dgm:prSet/>
      <dgm:spPr/>
      <dgm:t>
        <a:bodyPr/>
        <a:lstStyle/>
        <a:p>
          <a:endParaRPr lang="en-US" sz="2400">
            <a:solidFill>
              <a:schemeClr val="tx1"/>
            </a:solidFill>
            <a:latin typeface="Book Antiqua" pitchFamily="18" charset="0"/>
          </a:endParaRPr>
        </a:p>
      </dgm:t>
    </dgm:pt>
    <dgm:pt modelId="{034B8B7F-D375-44D2-9544-4B1225F52E9C}" type="sibTrans" cxnId="{000658EF-323E-4CBB-90AA-075BD7AE395D}">
      <dgm:prSet/>
      <dgm:spPr/>
      <dgm:t>
        <a:bodyPr/>
        <a:lstStyle/>
        <a:p>
          <a:endParaRPr lang="en-US" sz="2400">
            <a:solidFill>
              <a:schemeClr val="tx1"/>
            </a:solidFill>
            <a:latin typeface="Book Antiqua" pitchFamily="18" charset="0"/>
          </a:endParaRPr>
        </a:p>
      </dgm:t>
    </dgm:pt>
    <dgm:pt modelId="{283D6D7A-FF12-4650-9C47-3ECD189F0B3D}">
      <dgm:prSet phldrT="[Text]" custT="1"/>
      <dgm:spPr>
        <a:solidFill>
          <a:srgbClr val="06620A"/>
        </a:solidFill>
        <a:ln>
          <a:solidFill>
            <a:srgbClr val="C00000"/>
          </a:solidFill>
        </a:ln>
      </dgm:spPr>
      <dgm:t>
        <a:bodyPr/>
        <a:lstStyle/>
        <a:p>
          <a:r>
            <a:rPr lang="en-US" sz="24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Required Actions</a:t>
          </a:r>
          <a:endParaRPr lang="en-US" sz="2400" dirty="0">
            <a:solidFill>
              <a:schemeClr val="tx1"/>
            </a:solidFill>
            <a:latin typeface="Book Antiqua" pitchFamily="18" charset="0"/>
          </a:endParaRPr>
        </a:p>
      </dgm:t>
    </dgm:pt>
    <dgm:pt modelId="{E0C6A413-5979-457C-938E-D06687C09A25}" type="parTrans" cxnId="{83F83798-081A-4F70-99F4-78C5E7CFF5DE}">
      <dgm:prSet/>
      <dgm:spPr/>
      <dgm:t>
        <a:bodyPr/>
        <a:lstStyle/>
        <a:p>
          <a:endParaRPr lang="en-US" sz="2400">
            <a:solidFill>
              <a:schemeClr val="tx1"/>
            </a:solidFill>
            <a:latin typeface="Book Antiqua" pitchFamily="18" charset="0"/>
          </a:endParaRPr>
        </a:p>
      </dgm:t>
    </dgm:pt>
    <dgm:pt modelId="{DE59579E-4502-4F7D-9A41-F9465853AA4E}" type="sibTrans" cxnId="{83F83798-081A-4F70-99F4-78C5E7CFF5DE}">
      <dgm:prSet/>
      <dgm:spPr/>
      <dgm:t>
        <a:bodyPr/>
        <a:lstStyle/>
        <a:p>
          <a:endParaRPr lang="en-US" sz="2400">
            <a:solidFill>
              <a:schemeClr val="tx1"/>
            </a:solidFill>
            <a:latin typeface="Book Antiqua" pitchFamily="18" charset="0"/>
          </a:endParaRPr>
        </a:p>
      </dgm:t>
    </dgm:pt>
    <dgm:pt modelId="{07DA00FB-C644-4A80-A499-55B701E29BE2}" type="pres">
      <dgm:prSet presAssocID="{C02334C4-5B70-4B8F-A313-AF324D4AA4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C0F5A46-9E99-47C7-A87A-D44C1960A531}" type="pres">
      <dgm:prSet presAssocID="{283D6D7A-FF12-4650-9C47-3ECD189F0B3D}" presName="boxAndChildren" presStyleCnt="0"/>
      <dgm:spPr/>
    </dgm:pt>
    <dgm:pt modelId="{0C4733E5-1E51-4550-A555-35D10B0B2C1C}" type="pres">
      <dgm:prSet presAssocID="{283D6D7A-FF12-4650-9C47-3ECD189F0B3D}" presName="parentTextBox" presStyleLbl="node1" presStyleIdx="0" presStyleCnt="3"/>
      <dgm:spPr/>
      <dgm:t>
        <a:bodyPr/>
        <a:lstStyle/>
        <a:p>
          <a:endParaRPr lang="en-US"/>
        </a:p>
      </dgm:t>
    </dgm:pt>
    <dgm:pt modelId="{29791C62-9B38-4397-83B5-C380EC92D303}" type="pres">
      <dgm:prSet presAssocID="{034B8B7F-D375-44D2-9544-4B1225F52E9C}" presName="sp" presStyleCnt="0"/>
      <dgm:spPr/>
    </dgm:pt>
    <dgm:pt modelId="{7676ED21-EB29-42A8-9E34-A70FE513A959}" type="pres">
      <dgm:prSet presAssocID="{5513DB98-E203-4E47-9880-2E84CFE14C4C}" presName="arrowAndChildren" presStyleCnt="0"/>
      <dgm:spPr/>
    </dgm:pt>
    <dgm:pt modelId="{E2DBD1F7-2625-4134-BE99-ECBB117B5419}" type="pres">
      <dgm:prSet presAssocID="{5513DB98-E203-4E47-9880-2E84CFE14C4C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451DBF51-26AF-495B-B600-F93E0ED3CBDE}" type="pres">
      <dgm:prSet presAssocID="{57FA982D-6494-44B1-82E6-552E465C55B9}" presName="sp" presStyleCnt="0"/>
      <dgm:spPr/>
    </dgm:pt>
    <dgm:pt modelId="{FDC21A0A-FE40-4A71-B9BC-9CEA7C402994}" type="pres">
      <dgm:prSet presAssocID="{34EA000F-91C3-4713-832C-C91D0C584556}" presName="arrowAndChildren" presStyleCnt="0"/>
      <dgm:spPr/>
    </dgm:pt>
    <dgm:pt modelId="{F032CFDB-36B8-4AA6-8739-8537FE8F4FAD}" type="pres">
      <dgm:prSet presAssocID="{34EA000F-91C3-4713-832C-C91D0C584556}" presName="parentTextArrow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B62E4495-FFFA-4BFB-9801-9CD0D2200530}" type="presOf" srcId="{34EA000F-91C3-4713-832C-C91D0C584556}" destId="{F032CFDB-36B8-4AA6-8739-8537FE8F4FAD}" srcOrd="0" destOrd="0" presId="urn:microsoft.com/office/officeart/2005/8/layout/process4"/>
    <dgm:cxn modelId="{000658EF-323E-4CBB-90AA-075BD7AE395D}" srcId="{C02334C4-5B70-4B8F-A313-AF324D4AA435}" destId="{5513DB98-E203-4E47-9880-2E84CFE14C4C}" srcOrd="1" destOrd="0" parTransId="{F3FF4A71-1781-4812-A4D4-975921998163}" sibTransId="{034B8B7F-D375-44D2-9544-4B1225F52E9C}"/>
    <dgm:cxn modelId="{03FFBD1D-003B-4C8A-B259-16DCF35C57DD}" srcId="{C02334C4-5B70-4B8F-A313-AF324D4AA435}" destId="{34EA000F-91C3-4713-832C-C91D0C584556}" srcOrd="0" destOrd="0" parTransId="{D6FA0C0D-5DF0-4F8D-9147-E16E51951EA9}" sibTransId="{57FA982D-6494-44B1-82E6-552E465C55B9}"/>
    <dgm:cxn modelId="{6A64EE10-2DDC-4508-9E53-10BF7F9C2CD7}" type="presOf" srcId="{5513DB98-E203-4E47-9880-2E84CFE14C4C}" destId="{E2DBD1F7-2625-4134-BE99-ECBB117B5419}" srcOrd="0" destOrd="0" presId="urn:microsoft.com/office/officeart/2005/8/layout/process4"/>
    <dgm:cxn modelId="{A970077A-0725-4CDE-AC20-746BF3587106}" type="presOf" srcId="{283D6D7A-FF12-4650-9C47-3ECD189F0B3D}" destId="{0C4733E5-1E51-4550-A555-35D10B0B2C1C}" srcOrd="0" destOrd="0" presId="urn:microsoft.com/office/officeart/2005/8/layout/process4"/>
    <dgm:cxn modelId="{83F83798-081A-4F70-99F4-78C5E7CFF5DE}" srcId="{C02334C4-5B70-4B8F-A313-AF324D4AA435}" destId="{283D6D7A-FF12-4650-9C47-3ECD189F0B3D}" srcOrd="2" destOrd="0" parTransId="{E0C6A413-5979-457C-938E-D06687C09A25}" sibTransId="{DE59579E-4502-4F7D-9A41-F9465853AA4E}"/>
    <dgm:cxn modelId="{59899D4B-90A2-46B3-AFC3-B006927C9E95}" type="presOf" srcId="{C02334C4-5B70-4B8F-A313-AF324D4AA435}" destId="{07DA00FB-C644-4A80-A499-55B701E29BE2}" srcOrd="0" destOrd="0" presId="urn:microsoft.com/office/officeart/2005/8/layout/process4"/>
    <dgm:cxn modelId="{28D7CAC3-F798-4F80-B639-6EA8DA8820E3}" type="presParOf" srcId="{07DA00FB-C644-4A80-A499-55B701E29BE2}" destId="{6C0F5A46-9E99-47C7-A87A-D44C1960A531}" srcOrd="0" destOrd="0" presId="urn:microsoft.com/office/officeart/2005/8/layout/process4"/>
    <dgm:cxn modelId="{9EB68296-C609-474E-81EE-0371BA19AD0D}" type="presParOf" srcId="{6C0F5A46-9E99-47C7-A87A-D44C1960A531}" destId="{0C4733E5-1E51-4550-A555-35D10B0B2C1C}" srcOrd="0" destOrd="0" presId="urn:microsoft.com/office/officeart/2005/8/layout/process4"/>
    <dgm:cxn modelId="{A66AC1ED-9749-4C96-9309-1A20888193CF}" type="presParOf" srcId="{07DA00FB-C644-4A80-A499-55B701E29BE2}" destId="{29791C62-9B38-4397-83B5-C380EC92D303}" srcOrd="1" destOrd="0" presId="urn:microsoft.com/office/officeart/2005/8/layout/process4"/>
    <dgm:cxn modelId="{2AFA9902-C706-4D3F-AC1F-BC7BF3E384AC}" type="presParOf" srcId="{07DA00FB-C644-4A80-A499-55B701E29BE2}" destId="{7676ED21-EB29-42A8-9E34-A70FE513A959}" srcOrd="2" destOrd="0" presId="urn:microsoft.com/office/officeart/2005/8/layout/process4"/>
    <dgm:cxn modelId="{7869B34F-CA7F-4CE4-B749-C57474A29A11}" type="presParOf" srcId="{7676ED21-EB29-42A8-9E34-A70FE513A959}" destId="{E2DBD1F7-2625-4134-BE99-ECBB117B5419}" srcOrd="0" destOrd="0" presId="urn:microsoft.com/office/officeart/2005/8/layout/process4"/>
    <dgm:cxn modelId="{9D9987DA-3BB6-4091-80FC-3A001CA8C6AA}" type="presParOf" srcId="{07DA00FB-C644-4A80-A499-55B701E29BE2}" destId="{451DBF51-26AF-495B-B600-F93E0ED3CBDE}" srcOrd="3" destOrd="0" presId="urn:microsoft.com/office/officeart/2005/8/layout/process4"/>
    <dgm:cxn modelId="{D199D720-9831-46B2-9059-BBE1FC8CCB3D}" type="presParOf" srcId="{07DA00FB-C644-4A80-A499-55B701E29BE2}" destId="{FDC21A0A-FE40-4A71-B9BC-9CEA7C402994}" srcOrd="4" destOrd="0" presId="urn:microsoft.com/office/officeart/2005/8/layout/process4"/>
    <dgm:cxn modelId="{D555C7E4-A822-41B4-AA9F-DFA2D9032423}" type="presParOf" srcId="{FDC21A0A-FE40-4A71-B9BC-9CEA7C402994}" destId="{F032CFDB-36B8-4AA6-8739-8537FE8F4FA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B668BA6-D133-489F-95DF-AAFD129B843D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58A67F-7BAF-415A-A777-3A7327BF0302}">
      <dgm:prSet phldrT="[Text]" custT="1"/>
      <dgm:spPr>
        <a:solidFill>
          <a:srgbClr val="C00000">
            <a:alpha val="90000"/>
          </a:srgbClr>
        </a:solidFill>
      </dgm:spPr>
      <dgm:t>
        <a:bodyPr/>
        <a:lstStyle/>
        <a:p>
          <a:r>
            <a:rPr lang="en-IN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ICT for Learning and Support and administrative services</a:t>
          </a:r>
          <a:endParaRPr lang="en-US" sz="2200" b="1" dirty="0">
            <a:solidFill>
              <a:schemeClr val="bg1"/>
            </a:solidFill>
          </a:endParaRPr>
        </a:p>
      </dgm:t>
    </dgm:pt>
    <dgm:pt modelId="{8924D82C-A0BC-4ADF-A22C-5EC8C2609151}" type="parTrans" cxnId="{FE09AD8F-AD9A-4544-B63E-CA203325D8D7}">
      <dgm:prSet/>
      <dgm:spPr/>
      <dgm:t>
        <a:bodyPr/>
        <a:lstStyle/>
        <a:p>
          <a:endParaRPr lang="en-US" sz="2200" b="1">
            <a:solidFill>
              <a:schemeClr val="tx1"/>
            </a:solidFill>
          </a:endParaRPr>
        </a:p>
      </dgm:t>
    </dgm:pt>
    <dgm:pt modelId="{B944D194-8F05-47E2-92D6-130DA70A7104}" type="sibTrans" cxnId="{FE09AD8F-AD9A-4544-B63E-CA203325D8D7}">
      <dgm:prSet/>
      <dgm:spPr/>
      <dgm:t>
        <a:bodyPr/>
        <a:lstStyle/>
        <a:p>
          <a:endParaRPr lang="en-US" sz="2200" b="1">
            <a:solidFill>
              <a:schemeClr val="tx1"/>
            </a:solidFill>
          </a:endParaRPr>
        </a:p>
      </dgm:t>
    </dgm:pt>
    <dgm:pt modelId="{1BA63B02-A608-4831-A476-D9A6DF870CB5}">
      <dgm:prSet phldrT="[Text]"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en-IN" sz="2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Effective Teaching-Learning and Evaluation</a:t>
          </a:r>
          <a:endParaRPr lang="en-US" sz="2200" b="1" dirty="0">
            <a:solidFill>
              <a:schemeClr val="tx1"/>
            </a:solidFill>
          </a:endParaRPr>
        </a:p>
      </dgm:t>
    </dgm:pt>
    <dgm:pt modelId="{7367584F-8AFF-4954-838F-E993A933A5C9}" type="parTrans" cxnId="{913EFDA9-F931-4FF1-A961-7D94799FFAE3}">
      <dgm:prSet/>
      <dgm:spPr/>
      <dgm:t>
        <a:bodyPr/>
        <a:lstStyle/>
        <a:p>
          <a:endParaRPr lang="en-US" sz="2200" b="1">
            <a:solidFill>
              <a:schemeClr val="tx1"/>
            </a:solidFill>
          </a:endParaRPr>
        </a:p>
      </dgm:t>
    </dgm:pt>
    <dgm:pt modelId="{67AAC16A-F15C-4BF0-9059-AB1BCAFECC16}" type="sibTrans" cxnId="{913EFDA9-F931-4FF1-A961-7D94799FFAE3}">
      <dgm:prSet/>
      <dgm:spPr/>
      <dgm:t>
        <a:bodyPr/>
        <a:lstStyle/>
        <a:p>
          <a:endParaRPr lang="en-US" sz="2200" b="1">
            <a:solidFill>
              <a:schemeClr val="tx1"/>
            </a:solidFill>
          </a:endParaRPr>
        </a:p>
      </dgm:t>
    </dgm:pt>
    <dgm:pt modelId="{9C9CDCC4-AD9D-4FB4-A609-5EB1CF98A8E1}">
      <dgm:prSet phldrT="[Text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IN" sz="2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Student Support and Progression</a:t>
          </a:r>
          <a:endParaRPr lang="en-US" sz="2200" b="1" dirty="0">
            <a:solidFill>
              <a:schemeClr val="tx1"/>
            </a:solidFill>
          </a:endParaRPr>
        </a:p>
      </dgm:t>
    </dgm:pt>
    <dgm:pt modelId="{0399D8EC-02C4-4A12-91AD-29F10A080767}" type="parTrans" cxnId="{5AA806BE-238D-4D49-97A1-BB8074059941}">
      <dgm:prSet/>
      <dgm:spPr/>
      <dgm:t>
        <a:bodyPr/>
        <a:lstStyle/>
        <a:p>
          <a:endParaRPr lang="en-US" sz="2200" b="1">
            <a:solidFill>
              <a:schemeClr val="tx1"/>
            </a:solidFill>
          </a:endParaRPr>
        </a:p>
      </dgm:t>
    </dgm:pt>
    <dgm:pt modelId="{0B940815-67AB-4D34-BE1B-09CE67299B74}" type="sibTrans" cxnId="{5AA806BE-238D-4D49-97A1-BB8074059941}">
      <dgm:prSet/>
      <dgm:spPr/>
      <dgm:t>
        <a:bodyPr/>
        <a:lstStyle/>
        <a:p>
          <a:endParaRPr lang="en-US" sz="2200" b="1">
            <a:solidFill>
              <a:schemeClr val="tx1"/>
            </a:solidFill>
          </a:endParaRPr>
        </a:p>
      </dgm:t>
    </dgm:pt>
    <dgm:pt modelId="{A39D80FD-57FD-45A2-B0C8-443EDA76DF85}">
      <dgm:prSet phldrT="[Text]"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IN" sz="2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Energy and Environment Management</a:t>
          </a:r>
          <a:endParaRPr lang="en-US" sz="2200" b="1" dirty="0">
            <a:solidFill>
              <a:schemeClr val="tx1"/>
            </a:solidFill>
          </a:endParaRPr>
        </a:p>
      </dgm:t>
    </dgm:pt>
    <dgm:pt modelId="{21DD6998-6B03-41D8-898A-E0E4E64CD1BA}" type="parTrans" cxnId="{9049F535-2441-4BAD-8C94-790FA3B78CBC}">
      <dgm:prSet/>
      <dgm:spPr/>
      <dgm:t>
        <a:bodyPr/>
        <a:lstStyle/>
        <a:p>
          <a:endParaRPr lang="en-US" sz="2200" b="1">
            <a:solidFill>
              <a:schemeClr val="tx1"/>
            </a:solidFill>
          </a:endParaRPr>
        </a:p>
      </dgm:t>
    </dgm:pt>
    <dgm:pt modelId="{E45EB24A-C28B-4687-A5AB-7DBBFBA46A24}" type="sibTrans" cxnId="{9049F535-2441-4BAD-8C94-790FA3B78CBC}">
      <dgm:prSet/>
      <dgm:spPr/>
      <dgm:t>
        <a:bodyPr/>
        <a:lstStyle/>
        <a:p>
          <a:endParaRPr lang="en-US" sz="2200" b="1">
            <a:solidFill>
              <a:schemeClr val="tx1"/>
            </a:solidFill>
          </a:endParaRPr>
        </a:p>
      </dgm:t>
    </dgm:pt>
    <dgm:pt modelId="{3131466D-5FA2-41F6-9D5B-B0B02FCECA67}">
      <dgm:prSet phldrT="[Text]" custT="1"/>
      <dgm:spPr>
        <a:solidFill>
          <a:srgbClr val="7030A0">
            <a:alpha val="90000"/>
          </a:srgbClr>
        </a:solidFill>
      </dgm:spPr>
      <dgm:t>
        <a:bodyPr/>
        <a:lstStyle/>
        <a:p>
          <a:r>
            <a:rPr lang="en-IN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Fostering Excellence in Research</a:t>
          </a:r>
          <a:endParaRPr lang="en-US" sz="2200" b="1" dirty="0">
            <a:solidFill>
              <a:schemeClr val="bg1"/>
            </a:solidFill>
          </a:endParaRPr>
        </a:p>
      </dgm:t>
    </dgm:pt>
    <dgm:pt modelId="{B162F485-0F09-4D46-A390-496AE5967369}" type="parTrans" cxnId="{695FAC80-D460-4149-8BD2-081DB666F746}">
      <dgm:prSet/>
      <dgm:spPr/>
      <dgm:t>
        <a:bodyPr/>
        <a:lstStyle/>
        <a:p>
          <a:endParaRPr lang="en-US" sz="2200" b="1">
            <a:solidFill>
              <a:schemeClr val="tx1"/>
            </a:solidFill>
          </a:endParaRPr>
        </a:p>
      </dgm:t>
    </dgm:pt>
    <dgm:pt modelId="{D45E2AF3-AD83-481E-A10B-92C589181E61}" type="sibTrans" cxnId="{695FAC80-D460-4149-8BD2-081DB666F746}">
      <dgm:prSet/>
      <dgm:spPr/>
      <dgm:t>
        <a:bodyPr/>
        <a:lstStyle/>
        <a:p>
          <a:endParaRPr lang="en-US" sz="2200" b="1">
            <a:solidFill>
              <a:schemeClr val="tx1"/>
            </a:solidFill>
          </a:endParaRPr>
        </a:p>
      </dgm:t>
    </dgm:pt>
    <dgm:pt modelId="{03C8E865-7638-45CB-977C-48BE23101F0F}">
      <dgm:prSet phldrT="[Text]" custT="1"/>
      <dgm:spPr>
        <a:solidFill>
          <a:srgbClr val="FF3300">
            <a:alpha val="89804"/>
          </a:srgbClr>
        </a:solidFill>
      </dgm:spPr>
      <dgm:t>
        <a:bodyPr/>
        <a:lstStyle/>
        <a:p>
          <a:r>
            <a:rPr lang="en-IN" sz="2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Promotion of Human Values and Professional Ethics</a:t>
          </a:r>
          <a:endParaRPr lang="en-US" sz="2200" b="1" dirty="0">
            <a:solidFill>
              <a:schemeClr val="tx1"/>
            </a:solidFill>
          </a:endParaRPr>
        </a:p>
      </dgm:t>
    </dgm:pt>
    <dgm:pt modelId="{46C6497B-7F8B-409C-A352-1056E0E4F127}" type="parTrans" cxnId="{A5680DC1-C9A5-46DA-BD36-BB0A73BC59D8}">
      <dgm:prSet/>
      <dgm:spPr/>
      <dgm:t>
        <a:bodyPr/>
        <a:lstStyle/>
        <a:p>
          <a:endParaRPr lang="en-US" sz="2200" b="1">
            <a:solidFill>
              <a:schemeClr val="tx1"/>
            </a:solidFill>
          </a:endParaRPr>
        </a:p>
      </dgm:t>
    </dgm:pt>
    <dgm:pt modelId="{AC533608-5AFE-41BB-8705-7935B592A7A7}" type="sibTrans" cxnId="{A5680DC1-C9A5-46DA-BD36-BB0A73BC59D8}">
      <dgm:prSet/>
      <dgm:spPr/>
      <dgm:t>
        <a:bodyPr/>
        <a:lstStyle/>
        <a:p>
          <a:endParaRPr lang="en-US" sz="2200" b="1">
            <a:solidFill>
              <a:schemeClr val="tx1"/>
            </a:solidFill>
          </a:endParaRPr>
        </a:p>
      </dgm:t>
    </dgm:pt>
    <dgm:pt modelId="{C406F7CE-859E-48FF-807A-D14D6E62392B}">
      <dgm:prSet phldrT="[Text]" custT="1"/>
      <dgm:spPr>
        <a:solidFill>
          <a:srgbClr val="FF66CC">
            <a:alpha val="90000"/>
          </a:srgbClr>
        </a:solidFill>
      </dgm:spPr>
      <dgm:t>
        <a:bodyPr/>
        <a:lstStyle/>
        <a:p>
          <a:r>
            <a:rPr lang="en-IN" sz="2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Women Empowerment</a:t>
          </a:r>
          <a:endParaRPr lang="en-US" sz="22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BFAA2C9-2FD1-4853-AD30-8C47518DB61C}" type="parTrans" cxnId="{DF079ACF-180B-438F-B784-E9800E4BADE9}">
      <dgm:prSet/>
      <dgm:spPr/>
      <dgm:t>
        <a:bodyPr/>
        <a:lstStyle/>
        <a:p>
          <a:endParaRPr lang="en-US" sz="2200" b="1">
            <a:solidFill>
              <a:schemeClr val="tx1"/>
            </a:solidFill>
          </a:endParaRPr>
        </a:p>
      </dgm:t>
    </dgm:pt>
    <dgm:pt modelId="{9D29A57B-D740-434C-A8BB-B7438659B241}" type="sibTrans" cxnId="{DF079ACF-180B-438F-B784-E9800E4BADE9}">
      <dgm:prSet/>
      <dgm:spPr/>
      <dgm:t>
        <a:bodyPr/>
        <a:lstStyle/>
        <a:p>
          <a:endParaRPr lang="en-US" sz="2200" b="1">
            <a:solidFill>
              <a:schemeClr val="tx1"/>
            </a:solidFill>
          </a:endParaRPr>
        </a:p>
      </dgm:t>
    </dgm:pt>
    <dgm:pt modelId="{8BE8AE47-7959-436A-98A9-BCCD623323F4}" type="pres">
      <dgm:prSet presAssocID="{AB668BA6-D133-489F-95DF-AAFD129B843D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C0798416-C693-47BF-BE79-D25DD1922E40}" type="pres">
      <dgm:prSet presAssocID="{AB668BA6-D133-489F-95DF-AAFD129B843D}" presName="pyramid" presStyleLbl="node1" presStyleIdx="0" presStyleCnt="1" custScaleX="73750" custLinFactNeighborX="-20937"/>
      <dgm:spPr>
        <a:solidFill>
          <a:srgbClr val="FFFF99"/>
        </a:solidFill>
        <a:ln w="63500"/>
      </dgm:spPr>
    </dgm:pt>
    <dgm:pt modelId="{C9F7FA15-E721-4D88-B8E6-2E0C9C0B5386}" type="pres">
      <dgm:prSet presAssocID="{AB668BA6-D133-489F-95DF-AAFD129B843D}" presName="theList" presStyleCnt="0"/>
      <dgm:spPr/>
    </dgm:pt>
    <dgm:pt modelId="{C623ED11-43AF-4903-AF32-5B64790410CD}" type="pres">
      <dgm:prSet presAssocID="{C258A67F-7BAF-415A-A777-3A7327BF0302}" presName="aNode" presStyleLbl="fgAcc1" presStyleIdx="0" presStyleCnt="7" custScaleX="165385" custLinFactNeighborX="16827" custLinFactNeighborY="976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141961-01E2-487A-A6F7-D12631433618}" type="pres">
      <dgm:prSet presAssocID="{C258A67F-7BAF-415A-A777-3A7327BF0302}" presName="aSpace" presStyleCnt="0"/>
      <dgm:spPr/>
    </dgm:pt>
    <dgm:pt modelId="{367BF462-C8B3-4F33-886E-64A5E895E597}" type="pres">
      <dgm:prSet presAssocID="{1BA63B02-A608-4831-A476-D9A6DF870CB5}" presName="aNode" presStyleLbl="fgAcc1" presStyleIdx="1" presStyleCnt="7" custScaleX="165385" custLinFactY="912" custLinFactNeighborX="15865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2A882-405E-45BD-AB89-64E818190D4A}" type="pres">
      <dgm:prSet presAssocID="{1BA63B02-A608-4831-A476-D9A6DF870CB5}" presName="aSpace" presStyleCnt="0"/>
      <dgm:spPr/>
    </dgm:pt>
    <dgm:pt modelId="{B6556FA2-20E0-49A6-961C-64DF7F920AF6}" type="pres">
      <dgm:prSet presAssocID="{9C9CDCC4-AD9D-4FB4-A609-5EB1CF98A8E1}" presName="aNode" presStyleLbl="fgAcc1" presStyleIdx="2" presStyleCnt="7" custScaleX="165385" custLinFactY="3283" custLinFactNeighborX="15865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38A99B-EDE7-4895-B5ED-8A6DC8194925}" type="pres">
      <dgm:prSet presAssocID="{9C9CDCC4-AD9D-4FB4-A609-5EB1CF98A8E1}" presName="aSpace" presStyleCnt="0"/>
      <dgm:spPr/>
    </dgm:pt>
    <dgm:pt modelId="{D08186F0-6F6B-4224-9528-4B4BE06425FA}" type="pres">
      <dgm:prSet presAssocID="{A39D80FD-57FD-45A2-B0C8-443EDA76DF85}" presName="aNode" presStyleLbl="fgAcc1" presStyleIdx="3" presStyleCnt="7" custScaleX="165385" custLinFactY="4400" custLinFactNeighborX="15865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340E4F-9EE5-488C-9A6D-1C7C8C95C49B}" type="pres">
      <dgm:prSet presAssocID="{A39D80FD-57FD-45A2-B0C8-443EDA76DF85}" presName="aSpace" presStyleCnt="0"/>
      <dgm:spPr/>
    </dgm:pt>
    <dgm:pt modelId="{E621508F-5693-4BE8-BBDA-3DD31E314CC5}" type="pres">
      <dgm:prSet presAssocID="{3131466D-5FA2-41F6-9D5B-B0B02FCECA67}" presName="aNode" presStyleLbl="fgAcc1" presStyleIdx="4" presStyleCnt="7" custScaleX="165385" custLinFactY="4400" custLinFactNeighborX="15865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290434-9F3E-4B30-82A0-579901CE8BB7}" type="pres">
      <dgm:prSet presAssocID="{3131466D-5FA2-41F6-9D5B-B0B02FCECA67}" presName="aSpace" presStyleCnt="0"/>
      <dgm:spPr/>
    </dgm:pt>
    <dgm:pt modelId="{21D1A61C-BA82-43D9-B22F-C39AAA454298}" type="pres">
      <dgm:prSet presAssocID="{03C8E865-7638-45CB-977C-48BE23101F0F}" presName="aNode" presStyleLbl="fgAcc1" presStyleIdx="5" presStyleCnt="7" custScaleX="165385" custLinFactY="4400" custLinFactNeighborX="15865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B04E6B-9BB8-4DB1-8FC5-82DC059D7EC0}" type="pres">
      <dgm:prSet presAssocID="{03C8E865-7638-45CB-977C-48BE23101F0F}" presName="aSpace" presStyleCnt="0"/>
      <dgm:spPr/>
    </dgm:pt>
    <dgm:pt modelId="{6C563F76-9EE1-44BD-AABE-0B1212B1780D}" type="pres">
      <dgm:prSet presAssocID="{C406F7CE-859E-48FF-807A-D14D6E62392B}" presName="aNode" presStyleLbl="fgAcc1" presStyleIdx="6" presStyleCnt="7" custScaleX="165385" custLinFactY="6744" custLinFactNeighborX="15865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CF9B40-608F-4E7A-84CD-383DFACA896B}" type="pres">
      <dgm:prSet presAssocID="{C406F7CE-859E-48FF-807A-D14D6E62392B}" presName="aSpace" presStyleCnt="0"/>
      <dgm:spPr/>
    </dgm:pt>
  </dgm:ptLst>
  <dgm:cxnLst>
    <dgm:cxn modelId="{D8E718BB-AFB0-4BE3-9F01-B73AC2DB25B5}" type="presOf" srcId="{9C9CDCC4-AD9D-4FB4-A609-5EB1CF98A8E1}" destId="{B6556FA2-20E0-49A6-961C-64DF7F920AF6}" srcOrd="0" destOrd="0" presId="urn:microsoft.com/office/officeart/2005/8/layout/pyramid2"/>
    <dgm:cxn modelId="{591A6896-0D36-40BC-A856-73B82DD93809}" type="presOf" srcId="{A39D80FD-57FD-45A2-B0C8-443EDA76DF85}" destId="{D08186F0-6F6B-4224-9528-4B4BE06425FA}" srcOrd="0" destOrd="0" presId="urn:microsoft.com/office/officeart/2005/8/layout/pyramid2"/>
    <dgm:cxn modelId="{BF1A4F2A-9492-4C73-A366-0F7ABA7DD5D1}" type="presOf" srcId="{AB668BA6-D133-489F-95DF-AAFD129B843D}" destId="{8BE8AE47-7959-436A-98A9-BCCD623323F4}" srcOrd="0" destOrd="0" presId="urn:microsoft.com/office/officeart/2005/8/layout/pyramid2"/>
    <dgm:cxn modelId="{9049F535-2441-4BAD-8C94-790FA3B78CBC}" srcId="{AB668BA6-D133-489F-95DF-AAFD129B843D}" destId="{A39D80FD-57FD-45A2-B0C8-443EDA76DF85}" srcOrd="3" destOrd="0" parTransId="{21DD6998-6B03-41D8-898A-E0E4E64CD1BA}" sibTransId="{E45EB24A-C28B-4687-A5AB-7DBBFBA46A24}"/>
    <dgm:cxn modelId="{3425226A-9B8B-41E3-81FF-E4AC2C24790A}" type="presOf" srcId="{3131466D-5FA2-41F6-9D5B-B0B02FCECA67}" destId="{E621508F-5693-4BE8-BBDA-3DD31E314CC5}" srcOrd="0" destOrd="0" presId="urn:microsoft.com/office/officeart/2005/8/layout/pyramid2"/>
    <dgm:cxn modelId="{0C88A573-AD05-44C7-97ED-16978E1D6608}" type="presOf" srcId="{1BA63B02-A608-4831-A476-D9A6DF870CB5}" destId="{367BF462-C8B3-4F33-886E-64A5E895E597}" srcOrd="0" destOrd="0" presId="urn:microsoft.com/office/officeart/2005/8/layout/pyramid2"/>
    <dgm:cxn modelId="{B115CDD8-CB63-4C6C-AAC5-BFCB68686E3F}" type="presOf" srcId="{03C8E865-7638-45CB-977C-48BE23101F0F}" destId="{21D1A61C-BA82-43D9-B22F-C39AAA454298}" srcOrd="0" destOrd="0" presId="urn:microsoft.com/office/officeart/2005/8/layout/pyramid2"/>
    <dgm:cxn modelId="{913EFDA9-F931-4FF1-A961-7D94799FFAE3}" srcId="{AB668BA6-D133-489F-95DF-AAFD129B843D}" destId="{1BA63B02-A608-4831-A476-D9A6DF870CB5}" srcOrd="1" destOrd="0" parTransId="{7367584F-8AFF-4954-838F-E993A933A5C9}" sibTransId="{67AAC16A-F15C-4BF0-9059-AB1BCAFECC16}"/>
    <dgm:cxn modelId="{DF079ACF-180B-438F-B784-E9800E4BADE9}" srcId="{AB668BA6-D133-489F-95DF-AAFD129B843D}" destId="{C406F7CE-859E-48FF-807A-D14D6E62392B}" srcOrd="6" destOrd="0" parTransId="{0BFAA2C9-2FD1-4853-AD30-8C47518DB61C}" sibTransId="{9D29A57B-D740-434C-A8BB-B7438659B241}"/>
    <dgm:cxn modelId="{695FAC80-D460-4149-8BD2-081DB666F746}" srcId="{AB668BA6-D133-489F-95DF-AAFD129B843D}" destId="{3131466D-5FA2-41F6-9D5B-B0B02FCECA67}" srcOrd="4" destOrd="0" parTransId="{B162F485-0F09-4D46-A390-496AE5967369}" sibTransId="{D45E2AF3-AD83-481E-A10B-92C589181E61}"/>
    <dgm:cxn modelId="{FE09AD8F-AD9A-4544-B63E-CA203325D8D7}" srcId="{AB668BA6-D133-489F-95DF-AAFD129B843D}" destId="{C258A67F-7BAF-415A-A777-3A7327BF0302}" srcOrd="0" destOrd="0" parTransId="{8924D82C-A0BC-4ADF-A22C-5EC8C2609151}" sibTransId="{B944D194-8F05-47E2-92D6-130DA70A7104}"/>
    <dgm:cxn modelId="{2D09008B-E5D6-425D-AD33-88D81692229C}" type="presOf" srcId="{C406F7CE-859E-48FF-807A-D14D6E62392B}" destId="{6C563F76-9EE1-44BD-AABE-0B1212B1780D}" srcOrd="0" destOrd="0" presId="urn:microsoft.com/office/officeart/2005/8/layout/pyramid2"/>
    <dgm:cxn modelId="{A5680DC1-C9A5-46DA-BD36-BB0A73BC59D8}" srcId="{AB668BA6-D133-489F-95DF-AAFD129B843D}" destId="{03C8E865-7638-45CB-977C-48BE23101F0F}" srcOrd="5" destOrd="0" parTransId="{46C6497B-7F8B-409C-A352-1056E0E4F127}" sibTransId="{AC533608-5AFE-41BB-8705-7935B592A7A7}"/>
    <dgm:cxn modelId="{6C6FAFB5-6156-41C6-A5B7-35BF1A6D9A5D}" type="presOf" srcId="{C258A67F-7BAF-415A-A777-3A7327BF0302}" destId="{C623ED11-43AF-4903-AF32-5B64790410CD}" srcOrd="0" destOrd="0" presId="urn:microsoft.com/office/officeart/2005/8/layout/pyramid2"/>
    <dgm:cxn modelId="{5AA806BE-238D-4D49-97A1-BB8074059941}" srcId="{AB668BA6-D133-489F-95DF-AAFD129B843D}" destId="{9C9CDCC4-AD9D-4FB4-A609-5EB1CF98A8E1}" srcOrd="2" destOrd="0" parTransId="{0399D8EC-02C4-4A12-91AD-29F10A080767}" sibTransId="{0B940815-67AB-4D34-BE1B-09CE67299B74}"/>
    <dgm:cxn modelId="{EAD8C726-16C8-4C56-A6BC-7A99A2E0F2AC}" type="presParOf" srcId="{8BE8AE47-7959-436A-98A9-BCCD623323F4}" destId="{C0798416-C693-47BF-BE79-D25DD1922E40}" srcOrd="0" destOrd="0" presId="urn:microsoft.com/office/officeart/2005/8/layout/pyramid2"/>
    <dgm:cxn modelId="{6997DB46-8C8F-4B08-8171-E3B9FFEBFFBE}" type="presParOf" srcId="{8BE8AE47-7959-436A-98A9-BCCD623323F4}" destId="{C9F7FA15-E721-4D88-B8E6-2E0C9C0B5386}" srcOrd="1" destOrd="0" presId="urn:microsoft.com/office/officeart/2005/8/layout/pyramid2"/>
    <dgm:cxn modelId="{9F60A027-9F36-40D2-B08F-6E80724A1F2C}" type="presParOf" srcId="{C9F7FA15-E721-4D88-B8E6-2E0C9C0B5386}" destId="{C623ED11-43AF-4903-AF32-5B64790410CD}" srcOrd="0" destOrd="0" presId="urn:microsoft.com/office/officeart/2005/8/layout/pyramid2"/>
    <dgm:cxn modelId="{AD1BFCE2-82AA-4381-AADF-E9BD3D9DAE2D}" type="presParOf" srcId="{C9F7FA15-E721-4D88-B8E6-2E0C9C0B5386}" destId="{40141961-01E2-487A-A6F7-D12631433618}" srcOrd="1" destOrd="0" presId="urn:microsoft.com/office/officeart/2005/8/layout/pyramid2"/>
    <dgm:cxn modelId="{BDF6DC6A-4BCF-44FF-81A1-4650108D93CB}" type="presParOf" srcId="{C9F7FA15-E721-4D88-B8E6-2E0C9C0B5386}" destId="{367BF462-C8B3-4F33-886E-64A5E895E597}" srcOrd="2" destOrd="0" presId="urn:microsoft.com/office/officeart/2005/8/layout/pyramid2"/>
    <dgm:cxn modelId="{97613EBC-61EC-464B-867D-3569D0960DE1}" type="presParOf" srcId="{C9F7FA15-E721-4D88-B8E6-2E0C9C0B5386}" destId="{3942A882-405E-45BD-AB89-64E818190D4A}" srcOrd="3" destOrd="0" presId="urn:microsoft.com/office/officeart/2005/8/layout/pyramid2"/>
    <dgm:cxn modelId="{4C8FCCBE-8A8F-4528-B1E0-74FFE2D9D146}" type="presParOf" srcId="{C9F7FA15-E721-4D88-B8E6-2E0C9C0B5386}" destId="{B6556FA2-20E0-49A6-961C-64DF7F920AF6}" srcOrd="4" destOrd="0" presId="urn:microsoft.com/office/officeart/2005/8/layout/pyramid2"/>
    <dgm:cxn modelId="{3ADC2027-F008-452E-84C6-C5CD71735BD2}" type="presParOf" srcId="{C9F7FA15-E721-4D88-B8E6-2E0C9C0B5386}" destId="{4D38A99B-EDE7-4895-B5ED-8A6DC8194925}" srcOrd="5" destOrd="0" presId="urn:microsoft.com/office/officeart/2005/8/layout/pyramid2"/>
    <dgm:cxn modelId="{87D9DC11-992D-4724-A995-8C0F66DFB061}" type="presParOf" srcId="{C9F7FA15-E721-4D88-B8E6-2E0C9C0B5386}" destId="{D08186F0-6F6B-4224-9528-4B4BE06425FA}" srcOrd="6" destOrd="0" presId="urn:microsoft.com/office/officeart/2005/8/layout/pyramid2"/>
    <dgm:cxn modelId="{B03256BE-700A-4457-B3E3-B794A9B12ADA}" type="presParOf" srcId="{C9F7FA15-E721-4D88-B8E6-2E0C9C0B5386}" destId="{8D340E4F-9EE5-488C-9A6D-1C7C8C95C49B}" srcOrd="7" destOrd="0" presId="urn:microsoft.com/office/officeart/2005/8/layout/pyramid2"/>
    <dgm:cxn modelId="{D5D14CA6-9AA7-4CEB-A819-F68388F634C2}" type="presParOf" srcId="{C9F7FA15-E721-4D88-B8E6-2E0C9C0B5386}" destId="{E621508F-5693-4BE8-BBDA-3DD31E314CC5}" srcOrd="8" destOrd="0" presId="urn:microsoft.com/office/officeart/2005/8/layout/pyramid2"/>
    <dgm:cxn modelId="{17F69C8A-ABCC-4723-889D-13F07401D369}" type="presParOf" srcId="{C9F7FA15-E721-4D88-B8E6-2E0C9C0B5386}" destId="{23290434-9F3E-4B30-82A0-579901CE8BB7}" srcOrd="9" destOrd="0" presId="urn:microsoft.com/office/officeart/2005/8/layout/pyramid2"/>
    <dgm:cxn modelId="{76E8BC29-F427-463D-BC44-1C9F34282859}" type="presParOf" srcId="{C9F7FA15-E721-4D88-B8E6-2E0C9C0B5386}" destId="{21D1A61C-BA82-43D9-B22F-C39AAA454298}" srcOrd="10" destOrd="0" presId="urn:microsoft.com/office/officeart/2005/8/layout/pyramid2"/>
    <dgm:cxn modelId="{96A66D33-2837-4205-AFA1-9D60FECDE7CD}" type="presParOf" srcId="{C9F7FA15-E721-4D88-B8E6-2E0C9C0B5386}" destId="{2FB04E6B-9BB8-4DB1-8FC5-82DC059D7EC0}" srcOrd="11" destOrd="0" presId="urn:microsoft.com/office/officeart/2005/8/layout/pyramid2"/>
    <dgm:cxn modelId="{216CF9FA-B232-4C5F-B3B8-E1FD785736E4}" type="presParOf" srcId="{C9F7FA15-E721-4D88-B8E6-2E0C9C0B5386}" destId="{6C563F76-9EE1-44BD-AABE-0B1212B1780D}" srcOrd="12" destOrd="0" presId="urn:microsoft.com/office/officeart/2005/8/layout/pyramid2"/>
    <dgm:cxn modelId="{6988C70E-429C-48A1-8934-9EDA67AF9522}" type="presParOf" srcId="{C9F7FA15-E721-4D88-B8E6-2E0C9C0B5386}" destId="{B4CF9B40-608F-4E7A-84CD-383DFACA896B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A7145D1-342D-4398-91D1-619EFA29E61D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00DCEE-CC58-43F8-B1C8-6E5D98B0D829}">
      <dgm:prSet phldrT="[Text]"/>
      <dgm:spPr>
        <a:solidFill>
          <a:srgbClr val="06620A"/>
        </a:solidFill>
      </dgm:spPr>
      <dgm:t>
        <a:bodyPr/>
        <a:lstStyle/>
        <a:p>
          <a:r>
            <a:rPr lang="en-IN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Career Counselling and Opportunities Cell</a:t>
          </a:r>
          <a:endParaRPr lang="en-US" b="1" dirty="0"/>
        </a:p>
      </dgm:t>
    </dgm:pt>
    <dgm:pt modelId="{753BAF94-C9D4-4941-ABBD-1320EE1EAE6C}" type="parTrans" cxnId="{75B4CC6F-8057-48AC-9377-1E620C4F0224}">
      <dgm:prSet/>
      <dgm:spPr/>
      <dgm:t>
        <a:bodyPr/>
        <a:lstStyle/>
        <a:p>
          <a:endParaRPr lang="en-US" b="1"/>
        </a:p>
      </dgm:t>
    </dgm:pt>
    <dgm:pt modelId="{0C07615D-0202-4613-A700-79822AC273A5}" type="sibTrans" cxnId="{75B4CC6F-8057-48AC-9377-1E620C4F0224}">
      <dgm:prSet/>
      <dgm:spPr/>
      <dgm:t>
        <a:bodyPr/>
        <a:lstStyle/>
        <a:p>
          <a:endParaRPr lang="en-US" b="1"/>
        </a:p>
      </dgm:t>
    </dgm:pt>
    <dgm:pt modelId="{035BCD50-9FE8-4A15-A707-B97F456D288C}">
      <dgm:prSet phldrT="[Text]"/>
      <dgm:spPr>
        <a:solidFill>
          <a:srgbClr val="C00000"/>
        </a:solidFill>
      </dgm:spPr>
      <dgm:t>
        <a:bodyPr/>
        <a:lstStyle/>
        <a:p>
          <a:r>
            <a:rPr lang="en-IN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International Cooperation Cell</a:t>
          </a:r>
          <a:endParaRPr lang="en-US" b="1" dirty="0"/>
        </a:p>
      </dgm:t>
    </dgm:pt>
    <dgm:pt modelId="{337EA694-5709-4217-B28F-FF5F20D86925}" type="parTrans" cxnId="{6B2A6089-8249-4792-B6F8-6809CF697F5D}">
      <dgm:prSet/>
      <dgm:spPr/>
      <dgm:t>
        <a:bodyPr/>
        <a:lstStyle/>
        <a:p>
          <a:endParaRPr lang="en-US" b="1"/>
        </a:p>
      </dgm:t>
    </dgm:pt>
    <dgm:pt modelId="{18F532F3-75B7-4C21-BECB-061D1E2D6797}" type="sibTrans" cxnId="{6B2A6089-8249-4792-B6F8-6809CF697F5D}">
      <dgm:prSet/>
      <dgm:spPr/>
      <dgm:t>
        <a:bodyPr/>
        <a:lstStyle/>
        <a:p>
          <a:endParaRPr lang="en-US" b="1"/>
        </a:p>
      </dgm:t>
    </dgm:pt>
    <dgm:pt modelId="{7F4B35F6-5315-4FFE-8960-BAB4CD8EA6E2}">
      <dgm:prSet phldrT="[Text]"/>
      <dgm:spPr>
        <a:solidFill>
          <a:srgbClr val="FFC000"/>
        </a:solidFill>
      </dgm:spPr>
      <dgm:t>
        <a:bodyPr/>
        <a:lstStyle/>
        <a:p>
          <a:r>
            <a:rPr lang="en-IN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University-Industry Partnership Cell</a:t>
          </a:r>
          <a:endParaRPr lang="en-US" b="1" dirty="0">
            <a:solidFill>
              <a:schemeClr val="tx1"/>
            </a:solidFill>
          </a:endParaRPr>
        </a:p>
      </dgm:t>
    </dgm:pt>
    <dgm:pt modelId="{305C6628-8C4F-454A-A278-0F8BE4F5828E}" type="parTrans" cxnId="{6351F494-0E3C-4F4F-BFF8-5E695E3D84B9}">
      <dgm:prSet/>
      <dgm:spPr/>
      <dgm:t>
        <a:bodyPr/>
        <a:lstStyle/>
        <a:p>
          <a:endParaRPr lang="en-US" b="1"/>
        </a:p>
      </dgm:t>
    </dgm:pt>
    <dgm:pt modelId="{10573368-8B83-4B0A-94AF-CD043780860A}" type="sibTrans" cxnId="{6351F494-0E3C-4F4F-BFF8-5E695E3D84B9}">
      <dgm:prSet/>
      <dgm:spPr/>
      <dgm:t>
        <a:bodyPr/>
        <a:lstStyle/>
        <a:p>
          <a:endParaRPr lang="en-US" b="1"/>
        </a:p>
      </dgm:t>
    </dgm:pt>
    <dgm:pt modelId="{2F8D0929-FC59-4F33-B41D-96C69C23B2C9}">
      <dgm:prSet phldrT="[Text]"/>
      <dgm:spPr>
        <a:solidFill>
          <a:srgbClr val="3399FF"/>
        </a:solidFill>
      </dgm:spPr>
      <dgm:t>
        <a:bodyPr/>
        <a:lstStyle/>
        <a:p>
          <a:r>
            <a:rPr lang="en-IN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Technical Cell</a:t>
          </a:r>
          <a:endParaRPr lang="en-US" b="1" dirty="0">
            <a:solidFill>
              <a:schemeClr val="tx1"/>
            </a:solidFill>
          </a:endParaRPr>
        </a:p>
      </dgm:t>
    </dgm:pt>
    <dgm:pt modelId="{FFBA11CF-59F2-48BA-B653-4C88C5DF96AC}" type="parTrans" cxnId="{FE4B6C59-8208-4D23-B539-FDFBB8FD69AD}">
      <dgm:prSet/>
      <dgm:spPr/>
      <dgm:t>
        <a:bodyPr/>
        <a:lstStyle/>
        <a:p>
          <a:endParaRPr lang="en-US" b="1"/>
        </a:p>
      </dgm:t>
    </dgm:pt>
    <dgm:pt modelId="{3C462218-59FD-47B2-89C7-2A3860077BF1}" type="sibTrans" cxnId="{FE4B6C59-8208-4D23-B539-FDFBB8FD69AD}">
      <dgm:prSet/>
      <dgm:spPr/>
      <dgm:t>
        <a:bodyPr/>
        <a:lstStyle/>
        <a:p>
          <a:endParaRPr lang="en-US" b="1"/>
        </a:p>
      </dgm:t>
    </dgm:pt>
    <dgm:pt modelId="{F7C7F8D3-7CC0-4312-803B-691BA4419E64}" type="pres">
      <dgm:prSet presAssocID="{3A7145D1-342D-4398-91D1-619EFA29E61D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054B35-8A55-4853-A235-12B29D34DFB5}" type="pres">
      <dgm:prSet presAssocID="{6200DCEE-CC58-43F8-B1C8-6E5D98B0D829}" presName="comp" presStyleCnt="0"/>
      <dgm:spPr/>
    </dgm:pt>
    <dgm:pt modelId="{8072B757-9A8D-4F38-B16E-B2F8D0D30AFA}" type="pres">
      <dgm:prSet presAssocID="{6200DCEE-CC58-43F8-B1C8-6E5D98B0D829}" presName="box" presStyleLbl="node1" presStyleIdx="0" presStyleCnt="4"/>
      <dgm:spPr/>
      <dgm:t>
        <a:bodyPr/>
        <a:lstStyle/>
        <a:p>
          <a:endParaRPr lang="en-US"/>
        </a:p>
      </dgm:t>
    </dgm:pt>
    <dgm:pt modelId="{F262FF39-0D54-45A5-9D61-35D4BCBB5763}" type="pres">
      <dgm:prSet presAssocID="{6200DCEE-CC58-43F8-B1C8-6E5D98B0D829}" presName="img" presStyleLbl="fgImgPlace1" presStyleIdx="0" presStyleCnt="4" custScaleX="6570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CFBF59C-5E2C-4B55-B449-3CDE20825EF1}" type="pres">
      <dgm:prSet presAssocID="{6200DCEE-CC58-43F8-B1C8-6E5D98B0D829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1A021F-9702-46FC-9514-E8A911ED66D6}" type="pres">
      <dgm:prSet presAssocID="{0C07615D-0202-4613-A700-79822AC273A5}" presName="spacer" presStyleCnt="0"/>
      <dgm:spPr/>
    </dgm:pt>
    <dgm:pt modelId="{ED15C87D-8895-41CF-AA74-49BF5008D61C}" type="pres">
      <dgm:prSet presAssocID="{035BCD50-9FE8-4A15-A707-B97F456D288C}" presName="comp" presStyleCnt="0"/>
      <dgm:spPr/>
    </dgm:pt>
    <dgm:pt modelId="{34A2D410-C6D9-4466-B3CE-DDF03168DC3C}" type="pres">
      <dgm:prSet presAssocID="{035BCD50-9FE8-4A15-A707-B97F456D288C}" presName="box" presStyleLbl="node1" presStyleIdx="1" presStyleCnt="4" custLinFactNeighborY="1033"/>
      <dgm:spPr/>
      <dgm:t>
        <a:bodyPr/>
        <a:lstStyle/>
        <a:p>
          <a:endParaRPr lang="en-US"/>
        </a:p>
      </dgm:t>
    </dgm:pt>
    <dgm:pt modelId="{335E04EE-36AC-4CF6-863C-A6EC7EDCD541}" type="pres">
      <dgm:prSet presAssocID="{035BCD50-9FE8-4A15-A707-B97F456D288C}" presName="img" presStyleLbl="fgImgPlace1" presStyleIdx="1" presStyleCnt="4" custScaleX="6570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78380580-E2E2-46DB-A115-723E9FD44B40}" type="pres">
      <dgm:prSet presAssocID="{035BCD50-9FE8-4A15-A707-B97F456D288C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725FE9-3681-4761-8219-767A737A7E0B}" type="pres">
      <dgm:prSet presAssocID="{18F532F3-75B7-4C21-BECB-061D1E2D6797}" presName="spacer" presStyleCnt="0"/>
      <dgm:spPr/>
    </dgm:pt>
    <dgm:pt modelId="{DC62DDE1-658D-4684-9884-0DBE82B080FC}" type="pres">
      <dgm:prSet presAssocID="{7F4B35F6-5315-4FFE-8960-BAB4CD8EA6E2}" presName="comp" presStyleCnt="0"/>
      <dgm:spPr/>
    </dgm:pt>
    <dgm:pt modelId="{D206ABE1-B585-4E38-8991-999D55035AB4}" type="pres">
      <dgm:prSet presAssocID="{7F4B35F6-5315-4FFE-8960-BAB4CD8EA6E2}" presName="box" presStyleLbl="node1" presStyleIdx="2" presStyleCnt="4" custLinFactNeighborX="-1786" custLinFactNeighborY="2066"/>
      <dgm:spPr/>
      <dgm:t>
        <a:bodyPr/>
        <a:lstStyle/>
        <a:p>
          <a:endParaRPr lang="en-US"/>
        </a:p>
      </dgm:t>
    </dgm:pt>
    <dgm:pt modelId="{5CCC2F74-035E-4A86-ABC9-4C1E1CD9F0B8}" type="pres">
      <dgm:prSet presAssocID="{7F4B35F6-5315-4FFE-8960-BAB4CD8EA6E2}" presName="img" presStyleLbl="fgImgPlace1" presStyleIdx="2" presStyleCnt="4" custScaleX="7463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4EC0AD32-F25D-4DC0-AC5C-AFCB0D4F2C31}" type="pres">
      <dgm:prSet presAssocID="{7F4B35F6-5315-4FFE-8960-BAB4CD8EA6E2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02DF43-A0FE-4CB2-B7CB-C5EA0AF5A226}" type="pres">
      <dgm:prSet presAssocID="{10573368-8B83-4B0A-94AF-CD043780860A}" presName="spacer" presStyleCnt="0"/>
      <dgm:spPr/>
    </dgm:pt>
    <dgm:pt modelId="{63159BDF-9574-4F28-B768-005D32004F75}" type="pres">
      <dgm:prSet presAssocID="{2F8D0929-FC59-4F33-B41D-96C69C23B2C9}" presName="comp" presStyleCnt="0"/>
      <dgm:spPr/>
    </dgm:pt>
    <dgm:pt modelId="{403744F4-42B1-4E88-806D-FAD03C048CF6}" type="pres">
      <dgm:prSet presAssocID="{2F8D0929-FC59-4F33-B41D-96C69C23B2C9}" presName="box" presStyleLbl="node1" presStyleIdx="3" presStyleCnt="4"/>
      <dgm:spPr/>
      <dgm:t>
        <a:bodyPr/>
        <a:lstStyle/>
        <a:p>
          <a:endParaRPr lang="en-US"/>
        </a:p>
      </dgm:t>
    </dgm:pt>
    <dgm:pt modelId="{55853A84-E5F8-46AC-AC4C-FC9F862CE8D8}" type="pres">
      <dgm:prSet presAssocID="{2F8D0929-FC59-4F33-B41D-96C69C23B2C9}" presName="img" presStyleLbl="fgImgPlace1" presStyleIdx="3" presStyleCnt="4" custScaleX="7463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2FF95743-B78B-4F0D-817F-DE1652062296}" type="pres">
      <dgm:prSet presAssocID="{2F8D0929-FC59-4F33-B41D-96C69C23B2C9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66104F2-369D-40F1-A342-E6812A802584}" type="presOf" srcId="{2F8D0929-FC59-4F33-B41D-96C69C23B2C9}" destId="{403744F4-42B1-4E88-806D-FAD03C048CF6}" srcOrd="0" destOrd="0" presId="urn:microsoft.com/office/officeart/2005/8/layout/vList4"/>
    <dgm:cxn modelId="{3BD1A299-880C-41CA-B65C-1841FA828272}" type="presOf" srcId="{6200DCEE-CC58-43F8-B1C8-6E5D98B0D829}" destId="{8072B757-9A8D-4F38-B16E-B2F8D0D30AFA}" srcOrd="0" destOrd="0" presId="urn:microsoft.com/office/officeart/2005/8/layout/vList4"/>
    <dgm:cxn modelId="{75B4CC6F-8057-48AC-9377-1E620C4F0224}" srcId="{3A7145D1-342D-4398-91D1-619EFA29E61D}" destId="{6200DCEE-CC58-43F8-B1C8-6E5D98B0D829}" srcOrd="0" destOrd="0" parTransId="{753BAF94-C9D4-4941-ABBD-1320EE1EAE6C}" sibTransId="{0C07615D-0202-4613-A700-79822AC273A5}"/>
    <dgm:cxn modelId="{206B750A-96F1-4D3F-B2CC-B8EED63357F0}" type="presOf" srcId="{035BCD50-9FE8-4A15-A707-B97F456D288C}" destId="{34A2D410-C6D9-4466-B3CE-DDF03168DC3C}" srcOrd="0" destOrd="0" presId="urn:microsoft.com/office/officeart/2005/8/layout/vList4"/>
    <dgm:cxn modelId="{D02E3929-610C-439E-AE8E-967F43D032AA}" type="presOf" srcId="{2F8D0929-FC59-4F33-B41D-96C69C23B2C9}" destId="{2FF95743-B78B-4F0D-817F-DE1652062296}" srcOrd="1" destOrd="0" presId="urn:microsoft.com/office/officeart/2005/8/layout/vList4"/>
    <dgm:cxn modelId="{8ADBDCE6-624D-429F-ABA3-45744D86740F}" type="presOf" srcId="{6200DCEE-CC58-43F8-B1C8-6E5D98B0D829}" destId="{6CFBF59C-5E2C-4B55-B449-3CDE20825EF1}" srcOrd="1" destOrd="0" presId="urn:microsoft.com/office/officeart/2005/8/layout/vList4"/>
    <dgm:cxn modelId="{6351F494-0E3C-4F4F-BFF8-5E695E3D84B9}" srcId="{3A7145D1-342D-4398-91D1-619EFA29E61D}" destId="{7F4B35F6-5315-4FFE-8960-BAB4CD8EA6E2}" srcOrd="2" destOrd="0" parTransId="{305C6628-8C4F-454A-A278-0F8BE4F5828E}" sibTransId="{10573368-8B83-4B0A-94AF-CD043780860A}"/>
    <dgm:cxn modelId="{D2BD5CFB-A072-4C1B-8CA6-3026EC68E83E}" type="presOf" srcId="{7F4B35F6-5315-4FFE-8960-BAB4CD8EA6E2}" destId="{4EC0AD32-F25D-4DC0-AC5C-AFCB0D4F2C31}" srcOrd="1" destOrd="0" presId="urn:microsoft.com/office/officeart/2005/8/layout/vList4"/>
    <dgm:cxn modelId="{FE4B6C59-8208-4D23-B539-FDFBB8FD69AD}" srcId="{3A7145D1-342D-4398-91D1-619EFA29E61D}" destId="{2F8D0929-FC59-4F33-B41D-96C69C23B2C9}" srcOrd="3" destOrd="0" parTransId="{FFBA11CF-59F2-48BA-B653-4C88C5DF96AC}" sibTransId="{3C462218-59FD-47B2-89C7-2A3860077BF1}"/>
    <dgm:cxn modelId="{A5F32FA7-8947-464A-81FC-6C5987D6F2BE}" type="presOf" srcId="{3A7145D1-342D-4398-91D1-619EFA29E61D}" destId="{F7C7F8D3-7CC0-4312-803B-691BA4419E64}" srcOrd="0" destOrd="0" presId="urn:microsoft.com/office/officeart/2005/8/layout/vList4"/>
    <dgm:cxn modelId="{0121DEED-DF7E-4BD5-93D8-51AA1DF3C659}" type="presOf" srcId="{7F4B35F6-5315-4FFE-8960-BAB4CD8EA6E2}" destId="{D206ABE1-B585-4E38-8991-999D55035AB4}" srcOrd="0" destOrd="0" presId="urn:microsoft.com/office/officeart/2005/8/layout/vList4"/>
    <dgm:cxn modelId="{22996574-CF05-426B-818B-257A88D3FA73}" type="presOf" srcId="{035BCD50-9FE8-4A15-A707-B97F456D288C}" destId="{78380580-E2E2-46DB-A115-723E9FD44B40}" srcOrd="1" destOrd="0" presId="urn:microsoft.com/office/officeart/2005/8/layout/vList4"/>
    <dgm:cxn modelId="{6B2A6089-8249-4792-B6F8-6809CF697F5D}" srcId="{3A7145D1-342D-4398-91D1-619EFA29E61D}" destId="{035BCD50-9FE8-4A15-A707-B97F456D288C}" srcOrd="1" destOrd="0" parTransId="{337EA694-5709-4217-B28F-FF5F20D86925}" sibTransId="{18F532F3-75B7-4C21-BECB-061D1E2D6797}"/>
    <dgm:cxn modelId="{13DC70EE-8502-4C74-BF14-0067E76FB222}" type="presParOf" srcId="{F7C7F8D3-7CC0-4312-803B-691BA4419E64}" destId="{CD054B35-8A55-4853-A235-12B29D34DFB5}" srcOrd="0" destOrd="0" presId="urn:microsoft.com/office/officeart/2005/8/layout/vList4"/>
    <dgm:cxn modelId="{681FCA3D-979F-4A8E-9D90-B62254864787}" type="presParOf" srcId="{CD054B35-8A55-4853-A235-12B29D34DFB5}" destId="{8072B757-9A8D-4F38-B16E-B2F8D0D30AFA}" srcOrd="0" destOrd="0" presId="urn:microsoft.com/office/officeart/2005/8/layout/vList4"/>
    <dgm:cxn modelId="{802B2519-F74F-4CE8-ACEE-9725B7307ED2}" type="presParOf" srcId="{CD054B35-8A55-4853-A235-12B29D34DFB5}" destId="{F262FF39-0D54-45A5-9D61-35D4BCBB5763}" srcOrd="1" destOrd="0" presId="urn:microsoft.com/office/officeart/2005/8/layout/vList4"/>
    <dgm:cxn modelId="{FAECEBB1-A0BE-42EB-BDDF-F4C574B23503}" type="presParOf" srcId="{CD054B35-8A55-4853-A235-12B29D34DFB5}" destId="{6CFBF59C-5E2C-4B55-B449-3CDE20825EF1}" srcOrd="2" destOrd="0" presId="urn:microsoft.com/office/officeart/2005/8/layout/vList4"/>
    <dgm:cxn modelId="{1A0EFD6E-A67D-4C18-A3F8-04367F09BF6C}" type="presParOf" srcId="{F7C7F8D3-7CC0-4312-803B-691BA4419E64}" destId="{B91A021F-9702-46FC-9514-E8A911ED66D6}" srcOrd="1" destOrd="0" presId="urn:microsoft.com/office/officeart/2005/8/layout/vList4"/>
    <dgm:cxn modelId="{50FA0906-0742-4D35-8288-B9DE3F20E75A}" type="presParOf" srcId="{F7C7F8D3-7CC0-4312-803B-691BA4419E64}" destId="{ED15C87D-8895-41CF-AA74-49BF5008D61C}" srcOrd="2" destOrd="0" presId="urn:microsoft.com/office/officeart/2005/8/layout/vList4"/>
    <dgm:cxn modelId="{DDAA3E45-59B4-4C20-888F-5033243577DC}" type="presParOf" srcId="{ED15C87D-8895-41CF-AA74-49BF5008D61C}" destId="{34A2D410-C6D9-4466-B3CE-DDF03168DC3C}" srcOrd="0" destOrd="0" presId="urn:microsoft.com/office/officeart/2005/8/layout/vList4"/>
    <dgm:cxn modelId="{87A6A804-B2CA-4ABE-B787-9F776865C0D3}" type="presParOf" srcId="{ED15C87D-8895-41CF-AA74-49BF5008D61C}" destId="{335E04EE-36AC-4CF6-863C-A6EC7EDCD541}" srcOrd="1" destOrd="0" presId="urn:microsoft.com/office/officeart/2005/8/layout/vList4"/>
    <dgm:cxn modelId="{DA13AB9E-BE8E-4777-9304-65484C31F77C}" type="presParOf" srcId="{ED15C87D-8895-41CF-AA74-49BF5008D61C}" destId="{78380580-E2E2-46DB-A115-723E9FD44B40}" srcOrd="2" destOrd="0" presId="urn:microsoft.com/office/officeart/2005/8/layout/vList4"/>
    <dgm:cxn modelId="{03EA3BFE-A71D-485A-AC8F-E0E53A584334}" type="presParOf" srcId="{F7C7F8D3-7CC0-4312-803B-691BA4419E64}" destId="{08725FE9-3681-4761-8219-767A737A7E0B}" srcOrd="3" destOrd="0" presId="urn:microsoft.com/office/officeart/2005/8/layout/vList4"/>
    <dgm:cxn modelId="{717DC75D-73E4-4A3A-B84C-6F85FBEC2548}" type="presParOf" srcId="{F7C7F8D3-7CC0-4312-803B-691BA4419E64}" destId="{DC62DDE1-658D-4684-9884-0DBE82B080FC}" srcOrd="4" destOrd="0" presId="urn:microsoft.com/office/officeart/2005/8/layout/vList4"/>
    <dgm:cxn modelId="{E4B9D5D7-0F3D-4B96-A7D4-3CC48910634D}" type="presParOf" srcId="{DC62DDE1-658D-4684-9884-0DBE82B080FC}" destId="{D206ABE1-B585-4E38-8991-999D55035AB4}" srcOrd="0" destOrd="0" presId="urn:microsoft.com/office/officeart/2005/8/layout/vList4"/>
    <dgm:cxn modelId="{BCBCC70C-016C-4038-8FF7-56BD835CD30C}" type="presParOf" srcId="{DC62DDE1-658D-4684-9884-0DBE82B080FC}" destId="{5CCC2F74-035E-4A86-ABC9-4C1E1CD9F0B8}" srcOrd="1" destOrd="0" presId="urn:microsoft.com/office/officeart/2005/8/layout/vList4"/>
    <dgm:cxn modelId="{14640F74-15DF-411B-9F8E-0741DE8BDAF1}" type="presParOf" srcId="{DC62DDE1-658D-4684-9884-0DBE82B080FC}" destId="{4EC0AD32-F25D-4DC0-AC5C-AFCB0D4F2C31}" srcOrd="2" destOrd="0" presId="urn:microsoft.com/office/officeart/2005/8/layout/vList4"/>
    <dgm:cxn modelId="{E351D94D-B194-4ADD-B40B-DC5429E9275A}" type="presParOf" srcId="{F7C7F8D3-7CC0-4312-803B-691BA4419E64}" destId="{5602DF43-A0FE-4CB2-B7CB-C5EA0AF5A226}" srcOrd="5" destOrd="0" presId="urn:microsoft.com/office/officeart/2005/8/layout/vList4"/>
    <dgm:cxn modelId="{14722976-5F12-4854-B68B-6BF23DFF494C}" type="presParOf" srcId="{F7C7F8D3-7CC0-4312-803B-691BA4419E64}" destId="{63159BDF-9574-4F28-B768-005D32004F75}" srcOrd="6" destOrd="0" presId="urn:microsoft.com/office/officeart/2005/8/layout/vList4"/>
    <dgm:cxn modelId="{9C231B69-641A-4EE1-ABC8-4257F83BA2B9}" type="presParOf" srcId="{63159BDF-9574-4F28-B768-005D32004F75}" destId="{403744F4-42B1-4E88-806D-FAD03C048CF6}" srcOrd="0" destOrd="0" presId="urn:microsoft.com/office/officeart/2005/8/layout/vList4"/>
    <dgm:cxn modelId="{6A88FCCF-28C9-42C5-B09B-D5281A95CFB9}" type="presParOf" srcId="{63159BDF-9574-4F28-B768-005D32004F75}" destId="{55853A84-E5F8-46AC-AC4C-FC9F862CE8D8}" srcOrd="1" destOrd="0" presId="urn:microsoft.com/office/officeart/2005/8/layout/vList4"/>
    <dgm:cxn modelId="{976CF4C2-C771-4D27-BA9D-81A740A29346}" type="presParOf" srcId="{63159BDF-9574-4F28-B768-005D32004F75}" destId="{2FF95743-B78B-4F0D-817F-DE1652062296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03BABB8-43CD-4137-B1EF-E124D000848F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7DDE12-3217-4E9F-A564-E133836095F3}">
      <dgm:prSet phldrT="[Text]" custT="1"/>
      <dgm:spPr>
        <a:solidFill>
          <a:schemeClr val="bg1"/>
        </a:solidFill>
        <a:ln w="50800">
          <a:solidFill>
            <a:schemeClr val="tx1"/>
          </a:solidFill>
        </a:ln>
      </dgm:spPr>
      <dgm:t>
        <a:bodyPr/>
        <a:lstStyle/>
        <a:p>
          <a:r>
            <a:rPr lang="en-US" sz="1800" b="1" dirty="0" smtClean="0">
              <a:latin typeface="Book Antiqua" pitchFamily="18" charset="0"/>
            </a:rPr>
            <a:t>National Conference of </a:t>
          </a:r>
        </a:p>
        <a:p>
          <a:r>
            <a:rPr lang="en-US" sz="1800" b="1" dirty="0" err="1" smtClean="0">
              <a:latin typeface="Book Antiqua" pitchFamily="18" charset="0"/>
            </a:rPr>
            <a:t>Shanti</a:t>
          </a:r>
          <a:r>
            <a:rPr lang="en-US" sz="1800" b="1" dirty="0" smtClean="0">
              <a:latin typeface="Book Antiqua" pitchFamily="18" charset="0"/>
            </a:rPr>
            <a:t> </a:t>
          </a:r>
          <a:r>
            <a:rPr lang="en-US" sz="1800" b="1" dirty="0" err="1" smtClean="0">
              <a:latin typeface="Book Antiqua" pitchFamily="18" charset="0"/>
            </a:rPr>
            <a:t>Swarup</a:t>
          </a:r>
          <a:r>
            <a:rPr lang="en-US" sz="1800" b="1" dirty="0" smtClean="0">
              <a:latin typeface="Book Antiqua" pitchFamily="18" charset="0"/>
            </a:rPr>
            <a:t> </a:t>
          </a:r>
          <a:r>
            <a:rPr lang="en-US" sz="1800" b="1" dirty="0" err="1" smtClean="0">
              <a:latin typeface="Book Antiqua" pitchFamily="18" charset="0"/>
            </a:rPr>
            <a:t>Bhatnagar</a:t>
          </a:r>
          <a:r>
            <a:rPr lang="en-US" sz="1800" b="1" dirty="0" smtClean="0">
              <a:latin typeface="Book Antiqua" pitchFamily="18" charset="0"/>
            </a:rPr>
            <a:t> </a:t>
          </a:r>
        </a:p>
        <a:p>
          <a:r>
            <a:rPr lang="en-US" sz="1800" b="1" dirty="0" smtClean="0">
              <a:latin typeface="Book Antiqua" pitchFamily="18" charset="0"/>
            </a:rPr>
            <a:t>Award Winners</a:t>
          </a:r>
          <a:endParaRPr lang="en-US" sz="1800" b="1" dirty="0">
            <a:latin typeface="Book Antiqua" pitchFamily="18" charset="0"/>
          </a:endParaRPr>
        </a:p>
      </dgm:t>
    </dgm:pt>
    <dgm:pt modelId="{45ABB416-C81D-4322-B575-93A0F94D0CEF}" type="parTrans" cxnId="{D8DDFEE2-79A9-4675-BDD4-9F84602E7998}">
      <dgm:prSet/>
      <dgm:spPr/>
      <dgm:t>
        <a:bodyPr/>
        <a:lstStyle/>
        <a:p>
          <a:endParaRPr lang="en-US" b="0">
            <a:latin typeface="Book Antiqua" pitchFamily="18" charset="0"/>
          </a:endParaRPr>
        </a:p>
      </dgm:t>
    </dgm:pt>
    <dgm:pt modelId="{8E038B55-A1D9-4ADE-9212-9C362865FC8F}" type="sibTrans" cxnId="{D8DDFEE2-79A9-4675-BDD4-9F84602E7998}">
      <dgm:prSet/>
      <dgm:spPr/>
      <dgm:t>
        <a:bodyPr/>
        <a:lstStyle/>
        <a:p>
          <a:endParaRPr lang="en-US" b="0">
            <a:latin typeface="Book Antiqua" pitchFamily="18" charset="0"/>
          </a:endParaRPr>
        </a:p>
      </dgm:t>
    </dgm:pt>
    <dgm:pt modelId="{A81C1C12-73A6-42D3-9F17-F9BF96ACBB31}">
      <dgm:prSet phldrT="[Text]" custT="1"/>
      <dgm:spPr>
        <a:solidFill>
          <a:srgbClr val="C00000"/>
        </a:solidFill>
      </dgm:spPr>
      <dgm:t>
        <a:bodyPr/>
        <a:lstStyle/>
        <a:p>
          <a:r>
            <a:rPr lang="en-IN" sz="2000" b="0" dirty="0" err="1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PadamBhushan</a:t>
          </a:r>
          <a:r>
            <a:rPr lang="en-IN" sz="2000" b="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 Dr. T. Alex of ISRO and </a:t>
          </a:r>
          <a:r>
            <a:rPr lang="en-IN" sz="2000" b="0" dirty="0" err="1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PadamVibhushan</a:t>
          </a:r>
          <a:r>
            <a:rPr lang="en-IN" sz="2000" b="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 Dr. Anil </a:t>
          </a:r>
          <a:r>
            <a:rPr lang="en-IN" sz="2000" b="0" dirty="0" err="1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Kakodar</a:t>
          </a:r>
          <a:r>
            <a:rPr lang="en-IN" sz="2000" b="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 delivered lecture on ‘India and its Nuclear Energy Strategy’</a:t>
          </a:r>
          <a:endParaRPr lang="en-US" sz="2000" b="0" dirty="0">
            <a:solidFill>
              <a:schemeClr val="bg1"/>
            </a:solidFill>
            <a:latin typeface="Book Antiqua" pitchFamily="18" charset="0"/>
          </a:endParaRPr>
        </a:p>
      </dgm:t>
    </dgm:pt>
    <dgm:pt modelId="{0AB90AA6-FB33-448E-8FAF-DBA9955CEA5F}" type="parTrans" cxnId="{F925E457-E4D7-4078-B8EF-38047AD6395C}">
      <dgm:prSet/>
      <dgm:spPr/>
      <dgm:t>
        <a:bodyPr/>
        <a:lstStyle/>
        <a:p>
          <a:endParaRPr lang="en-US" b="0">
            <a:latin typeface="Book Antiqua" pitchFamily="18" charset="0"/>
          </a:endParaRPr>
        </a:p>
      </dgm:t>
    </dgm:pt>
    <dgm:pt modelId="{F4EF9937-89D7-4DA7-8A79-C40AF095D817}" type="sibTrans" cxnId="{F925E457-E4D7-4078-B8EF-38047AD6395C}">
      <dgm:prSet/>
      <dgm:spPr/>
      <dgm:t>
        <a:bodyPr/>
        <a:lstStyle/>
        <a:p>
          <a:endParaRPr lang="en-US" b="0">
            <a:latin typeface="Book Antiqua" pitchFamily="18" charset="0"/>
          </a:endParaRPr>
        </a:p>
      </dgm:t>
    </dgm:pt>
    <dgm:pt modelId="{BFD476DA-C5B9-4949-93FE-EC31F132590E}">
      <dgm:prSet phldrT="[Text]" custT="1"/>
      <dgm:spPr>
        <a:solidFill>
          <a:srgbClr val="FFC000"/>
        </a:solidFill>
      </dgm:spPr>
      <dgm:t>
        <a:bodyPr/>
        <a:lstStyle/>
        <a:p>
          <a:r>
            <a:rPr lang="en-IN" sz="2000" b="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Twenty Four </a:t>
          </a:r>
          <a:r>
            <a:rPr lang="en-IN" sz="2000" b="0" dirty="0" err="1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Shanti</a:t>
          </a:r>
          <a:r>
            <a:rPr lang="en-IN" sz="2000" b="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 </a:t>
          </a:r>
          <a:r>
            <a:rPr lang="en-IN" sz="2000" b="0" dirty="0" err="1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Swarup</a:t>
          </a:r>
          <a:r>
            <a:rPr lang="en-IN" sz="2000" b="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 </a:t>
          </a:r>
          <a:r>
            <a:rPr lang="en-IN" sz="2000" b="0" dirty="0" err="1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Bhatnagar</a:t>
          </a:r>
          <a:r>
            <a:rPr lang="en-IN" sz="2000" b="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 Awardees</a:t>
          </a:r>
          <a:endParaRPr lang="en-US" sz="2000" b="0" dirty="0">
            <a:solidFill>
              <a:schemeClr val="tx1"/>
            </a:solidFill>
            <a:latin typeface="Book Antiqua" pitchFamily="18" charset="0"/>
          </a:endParaRPr>
        </a:p>
      </dgm:t>
    </dgm:pt>
    <dgm:pt modelId="{A702FADC-8243-4102-8AC6-2C3CB830D12F}" type="parTrans" cxnId="{FA2EA4BB-3E16-4AD8-AFF6-84F14C5C304B}">
      <dgm:prSet/>
      <dgm:spPr/>
      <dgm:t>
        <a:bodyPr/>
        <a:lstStyle/>
        <a:p>
          <a:endParaRPr lang="en-US" b="0">
            <a:latin typeface="Book Antiqua" pitchFamily="18" charset="0"/>
          </a:endParaRPr>
        </a:p>
      </dgm:t>
    </dgm:pt>
    <dgm:pt modelId="{0CF8BF53-6B0C-44EB-AE84-2BD9BE8FF443}" type="sibTrans" cxnId="{FA2EA4BB-3E16-4AD8-AFF6-84F14C5C304B}">
      <dgm:prSet/>
      <dgm:spPr/>
      <dgm:t>
        <a:bodyPr/>
        <a:lstStyle/>
        <a:p>
          <a:endParaRPr lang="en-US" b="0">
            <a:latin typeface="Book Antiqua" pitchFamily="18" charset="0"/>
          </a:endParaRPr>
        </a:p>
      </dgm:t>
    </dgm:pt>
    <dgm:pt modelId="{F4055A3C-5F8A-40E8-942C-09C0C2B865B0}">
      <dgm:prSet phldrT="[Text]" custT="1"/>
      <dgm:spPr>
        <a:solidFill>
          <a:srgbClr val="06620A"/>
        </a:solidFill>
      </dgm:spPr>
      <dgm:t>
        <a:bodyPr/>
        <a:lstStyle/>
        <a:p>
          <a:r>
            <a:rPr lang="en-IN" sz="2000" b="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Big impact on promoting research  culture and sensitizing the young researchers</a:t>
          </a:r>
          <a:endParaRPr lang="en-US" sz="2000" b="0" dirty="0">
            <a:solidFill>
              <a:schemeClr val="bg1"/>
            </a:solidFill>
            <a:latin typeface="Book Antiqua" pitchFamily="18" charset="0"/>
          </a:endParaRPr>
        </a:p>
      </dgm:t>
    </dgm:pt>
    <dgm:pt modelId="{500317A3-77D5-45BF-A5F1-45595E53F34A}" type="parTrans" cxnId="{9EB3F7FE-D1A4-46DD-B521-A4C6A48377CC}">
      <dgm:prSet/>
      <dgm:spPr/>
      <dgm:t>
        <a:bodyPr/>
        <a:lstStyle/>
        <a:p>
          <a:endParaRPr lang="en-US" b="0">
            <a:latin typeface="Book Antiqua" pitchFamily="18" charset="0"/>
          </a:endParaRPr>
        </a:p>
      </dgm:t>
    </dgm:pt>
    <dgm:pt modelId="{F6EA565F-0638-4731-8B8D-29E0D71ABABE}" type="sibTrans" cxnId="{9EB3F7FE-D1A4-46DD-B521-A4C6A48377CC}">
      <dgm:prSet/>
      <dgm:spPr/>
      <dgm:t>
        <a:bodyPr/>
        <a:lstStyle/>
        <a:p>
          <a:endParaRPr lang="en-US" b="0">
            <a:latin typeface="Book Antiqua" pitchFamily="18" charset="0"/>
          </a:endParaRPr>
        </a:p>
      </dgm:t>
    </dgm:pt>
    <dgm:pt modelId="{7CAF6F9D-BB97-4508-9ED4-1A3C7E44EDCB}">
      <dgm:prSet phldrT="[Text]" custT="1"/>
      <dgm:spPr>
        <a:solidFill>
          <a:srgbClr val="00B0F0"/>
        </a:solidFill>
      </dgm:spPr>
      <dgm:t>
        <a:bodyPr/>
        <a:lstStyle/>
        <a:p>
          <a:r>
            <a:rPr lang="en-IN" sz="2000" b="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Awardees for Physical, Biological, Mathematical and Engineering Sciences gave for sensitising the researchers</a:t>
          </a:r>
          <a:endParaRPr lang="en-US" sz="2000" b="0" dirty="0">
            <a:solidFill>
              <a:schemeClr val="tx1"/>
            </a:solidFill>
            <a:latin typeface="Book Antiqua" pitchFamily="18" charset="0"/>
          </a:endParaRPr>
        </a:p>
      </dgm:t>
    </dgm:pt>
    <dgm:pt modelId="{2045C1B4-E6A4-4BD7-B722-3DB33E7439CD}" type="parTrans" cxnId="{72CC15CD-CE54-44A7-B611-C75307D80343}">
      <dgm:prSet/>
      <dgm:spPr/>
      <dgm:t>
        <a:bodyPr/>
        <a:lstStyle/>
        <a:p>
          <a:endParaRPr lang="en-US" b="0">
            <a:latin typeface="Book Antiqua" pitchFamily="18" charset="0"/>
          </a:endParaRPr>
        </a:p>
      </dgm:t>
    </dgm:pt>
    <dgm:pt modelId="{A206E1AA-1006-4C1D-AC27-91C4FB512A5A}" type="sibTrans" cxnId="{72CC15CD-CE54-44A7-B611-C75307D80343}">
      <dgm:prSet/>
      <dgm:spPr/>
      <dgm:t>
        <a:bodyPr/>
        <a:lstStyle/>
        <a:p>
          <a:endParaRPr lang="en-US" b="0">
            <a:latin typeface="Book Antiqua" pitchFamily="18" charset="0"/>
          </a:endParaRPr>
        </a:p>
      </dgm:t>
    </dgm:pt>
    <dgm:pt modelId="{BE19A008-41D0-4279-BCD6-B5DACC4EA514}" type="pres">
      <dgm:prSet presAssocID="{E03BABB8-43CD-4137-B1EF-E124D000848F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B2835F8-4E27-40DF-8AE2-E7095007DD9D}" type="pres">
      <dgm:prSet presAssocID="{E03BABB8-43CD-4137-B1EF-E124D000848F}" presName="matrix" presStyleCnt="0"/>
      <dgm:spPr/>
    </dgm:pt>
    <dgm:pt modelId="{2BA19A63-2341-490E-A390-1872DFA9FDB8}" type="pres">
      <dgm:prSet presAssocID="{E03BABB8-43CD-4137-B1EF-E124D000848F}" presName="tile1" presStyleLbl="node1" presStyleIdx="0" presStyleCnt="4" custScaleY="114582" custLinFactNeighborY="8333"/>
      <dgm:spPr/>
      <dgm:t>
        <a:bodyPr/>
        <a:lstStyle/>
        <a:p>
          <a:endParaRPr lang="en-US"/>
        </a:p>
      </dgm:t>
    </dgm:pt>
    <dgm:pt modelId="{11BC516E-00A6-4C1D-9741-C334D87F01B6}" type="pres">
      <dgm:prSet presAssocID="{E03BABB8-43CD-4137-B1EF-E124D000848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FB5146-8AE1-45DC-B907-48EECBA585CC}" type="pres">
      <dgm:prSet presAssocID="{E03BABB8-43CD-4137-B1EF-E124D000848F}" presName="tile2" presStyleLbl="node1" presStyleIdx="1" presStyleCnt="4" custScaleY="115623" custLinFactNeighborX="-3704" custLinFactNeighborY="8333"/>
      <dgm:spPr/>
      <dgm:t>
        <a:bodyPr/>
        <a:lstStyle/>
        <a:p>
          <a:endParaRPr lang="en-US"/>
        </a:p>
      </dgm:t>
    </dgm:pt>
    <dgm:pt modelId="{2962E892-4F0A-4583-AB25-F73DCE514C3A}" type="pres">
      <dgm:prSet presAssocID="{E03BABB8-43CD-4137-B1EF-E124D000848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9452FF-E799-46AB-A522-8955634DAAB1}" type="pres">
      <dgm:prSet presAssocID="{E03BABB8-43CD-4137-B1EF-E124D000848F}" presName="tile3" presStyleLbl="node1" presStyleIdx="2" presStyleCnt="4" custScaleX="100000"/>
      <dgm:spPr/>
      <dgm:t>
        <a:bodyPr/>
        <a:lstStyle/>
        <a:p>
          <a:endParaRPr lang="en-US"/>
        </a:p>
      </dgm:t>
    </dgm:pt>
    <dgm:pt modelId="{13AFF927-65B9-4DFB-A58E-FAB9B422FA12}" type="pres">
      <dgm:prSet presAssocID="{E03BABB8-43CD-4137-B1EF-E124D000848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3131BC-E2D9-4281-91C2-4605C2FDA9E0}" type="pres">
      <dgm:prSet presAssocID="{E03BABB8-43CD-4137-B1EF-E124D000848F}" presName="tile4" presStyleLbl="node1" presStyleIdx="3" presStyleCnt="4" custLinFactNeighborX="-4040"/>
      <dgm:spPr/>
      <dgm:t>
        <a:bodyPr/>
        <a:lstStyle/>
        <a:p>
          <a:endParaRPr lang="en-US"/>
        </a:p>
      </dgm:t>
    </dgm:pt>
    <dgm:pt modelId="{676658CC-3798-486F-8CA5-F2ED6E9CF064}" type="pres">
      <dgm:prSet presAssocID="{E03BABB8-43CD-4137-B1EF-E124D000848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A76FDD-7412-475F-AE76-5604AFB81CBA}" type="pres">
      <dgm:prSet presAssocID="{E03BABB8-43CD-4137-B1EF-E124D000848F}" presName="centerTile" presStyleLbl="fgShp" presStyleIdx="0" presStyleCnt="1" custScaleX="123457" custScaleY="116666" custLinFactNeighborX="0" custLinFactNeighborY="833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FA2EA4BB-3E16-4AD8-AFF6-84F14C5C304B}" srcId="{D67DDE12-3217-4E9F-A564-E133836095F3}" destId="{BFD476DA-C5B9-4949-93FE-EC31F132590E}" srcOrd="1" destOrd="0" parTransId="{A702FADC-8243-4102-8AC6-2C3CB830D12F}" sibTransId="{0CF8BF53-6B0C-44EB-AE84-2BD9BE8FF443}"/>
    <dgm:cxn modelId="{D8DDFEE2-79A9-4675-BDD4-9F84602E7998}" srcId="{E03BABB8-43CD-4137-B1EF-E124D000848F}" destId="{D67DDE12-3217-4E9F-A564-E133836095F3}" srcOrd="0" destOrd="0" parTransId="{45ABB416-C81D-4322-B575-93A0F94D0CEF}" sibTransId="{8E038B55-A1D9-4ADE-9212-9C362865FC8F}"/>
    <dgm:cxn modelId="{0D4119D2-AD76-4FA4-AB94-18A00457F26D}" type="presOf" srcId="{F4055A3C-5F8A-40E8-942C-09C0C2B865B0}" destId="{F19452FF-E799-46AB-A522-8955634DAAB1}" srcOrd="0" destOrd="0" presId="urn:microsoft.com/office/officeart/2005/8/layout/matrix1"/>
    <dgm:cxn modelId="{1DF301B6-5D2F-42AE-B3B7-9F352E925DE0}" type="presOf" srcId="{A81C1C12-73A6-42D3-9F17-F9BF96ACBB31}" destId="{11BC516E-00A6-4C1D-9741-C334D87F01B6}" srcOrd="1" destOrd="0" presId="urn:microsoft.com/office/officeart/2005/8/layout/matrix1"/>
    <dgm:cxn modelId="{629571BC-F636-4FA1-B8B1-9D44390DA5DE}" type="presOf" srcId="{BFD476DA-C5B9-4949-93FE-EC31F132590E}" destId="{2962E892-4F0A-4583-AB25-F73DCE514C3A}" srcOrd="1" destOrd="0" presId="urn:microsoft.com/office/officeart/2005/8/layout/matrix1"/>
    <dgm:cxn modelId="{F925E457-E4D7-4078-B8EF-38047AD6395C}" srcId="{D67DDE12-3217-4E9F-A564-E133836095F3}" destId="{A81C1C12-73A6-42D3-9F17-F9BF96ACBB31}" srcOrd="0" destOrd="0" parTransId="{0AB90AA6-FB33-448E-8FAF-DBA9955CEA5F}" sibTransId="{F4EF9937-89D7-4DA7-8A79-C40AF095D817}"/>
    <dgm:cxn modelId="{72CC15CD-CE54-44A7-B611-C75307D80343}" srcId="{D67DDE12-3217-4E9F-A564-E133836095F3}" destId="{7CAF6F9D-BB97-4508-9ED4-1A3C7E44EDCB}" srcOrd="3" destOrd="0" parTransId="{2045C1B4-E6A4-4BD7-B722-3DB33E7439CD}" sibTransId="{A206E1AA-1006-4C1D-AC27-91C4FB512A5A}"/>
    <dgm:cxn modelId="{CC879347-11F5-4969-B577-261BF8C71AAE}" type="presOf" srcId="{E03BABB8-43CD-4137-B1EF-E124D000848F}" destId="{BE19A008-41D0-4279-BCD6-B5DACC4EA514}" srcOrd="0" destOrd="0" presId="urn:microsoft.com/office/officeart/2005/8/layout/matrix1"/>
    <dgm:cxn modelId="{E5217E0B-7CF2-49AF-91EB-7E2D83CC58EE}" type="presOf" srcId="{F4055A3C-5F8A-40E8-942C-09C0C2B865B0}" destId="{13AFF927-65B9-4DFB-A58E-FAB9B422FA12}" srcOrd="1" destOrd="0" presId="urn:microsoft.com/office/officeart/2005/8/layout/matrix1"/>
    <dgm:cxn modelId="{23B7D4A8-D42A-4C25-9638-7480D9DF4718}" type="presOf" srcId="{BFD476DA-C5B9-4949-93FE-EC31F132590E}" destId="{3FFB5146-8AE1-45DC-B907-48EECBA585CC}" srcOrd="0" destOrd="0" presId="urn:microsoft.com/office/officeart/2005/8/layout/matrix1"/>
    <dgm:cxn modelId="{14384590-DCF1-4A2B-81B5-BD56FE2252D8}" type="presOf" srcId="{A81C1C12-73A6-42D3-9F17-F9BF96ACBB31}" destId="{2BA19A63-2341-490E-A390-1872DFA9FDB8}" srcOrd="0" destOrd="0" presId="urn:microsoft.com/office/officeart/2005/8/layout/matrix1"/>
    <dgm:cxn modelId="{1FCB8F8F-6D6C-4314-B2B2-9A4DFB583FFB}" type="presOf" srcId="{D67DDE12-3217-4E9F-A564-E133836095F3}" destId="{C6A76FDD-7412-475F-AE76-5604AFB81CBA}" srcOrd="0" destOrd="0" presId="urn:microsoft.com/office/officeart/2005/8/layout/matrix1"/>
    <dgm:cxn modelId="{9EB3F7FE-D1A4-46DD-B521-A4C6A48377CC}" srcId="{D67DDE12-3217-4E9F-A564-E133836095F3}" destId="{F4055A3C-5F8A-40E8-942C-09C0C2B865B0}" srcOrd="2" destOrd="0" parTransId="{500317A3-77D5-45BF-A5F1-45595E53F34A}" sibTransId="{F6EA565F-0638-4731-8B8D-29E0D71ABABE}"/>
    <dgm:cxn modelId="{9056F408-6925-4477-AB29-25EF91CEE449}" type="presOf" srcId="{7CAF6F9D-BB97-4508-9ED4-1A3C7E44EDCB}" destId="{8E3131BC-E2D9-4281-91C2-4605C2FDA9E0}" srcOrd="0" destOrd="0" presId="urn:microsoft.com/office/officeart/2005/8/layout/matrix1"/>
    <dgm:cxn modelId="{A39F8BD5-6D9E-41C5-B22A-88A256F0AB85}" type="presOf" srcId="{7CAF6F9D-BB97-4508-9ED4-1A3C7E44EDCB}" destId="{676658CC-3798-486F-8CA5-F2ED6E9CF064}" srcOrd="1" destOrd="0" presId="urn:microsoft.com/office/officeart/2005/8/layout/matrix1"/>
    <dgm:cxn modelId="{69F9E022-B1BD-41AA-8186-366A461DBF24}" type="presParOf" srcId="{BE19A008-41D0-4279-BCD6-B5DACC4EA514}" destId="{5B2835F8-4E27-40DF-8AE2-E7095007DD9D}" srcOrd="0" destOrd="0" presId="urn:microsoft.com/office/officeart/2005/8/layout/matrix1"/>
    <dgm:cxn modelId="{72BEF454-5414-4ECA-92D6-35B67940BBBB}" type="presParOf" srcId="{5B2835F8-4E27-40DF-8AE2-E7095007DD9D}" destId="{2BA19A63-2341-490E-A390-1872DFA9FDB8}" srcOrd="0" destOrd="0" presId="urn:microsoft.com/office/officeart/2005/8/layout/matrix1"/>
    <dgm:cxn modelId="{CB64BEDA-4B28-4385-9DA2-6D2E43C35C5D}" type="presParOf" srcId="{5B2835F8-4E27-40DF-8AE2-E7095007DD9D}" destId="{11BC516E-00A6-4C1D-9741-C334D87F01B6}" srcOrd="1" destOrd="0" presId="urn:microsoft.com/office/officeart/2005/8/layout/matrix1"/>
    <dgm:cxn modelId="{8CFF0243-750E-4E9C-AA35-95009A059EE8}" type="presParOf" srcId="{5B2835F8-4E27-40DF-8AE2-E7095007DD9D}" destId="{3FFB5146-8AE1-45DC-B907-48EECBA585CC}" srcOrd="2" destOrd="0" presId="urn:microsoft.com/office/officeart/2005/8/layout/matrix1"/>
    <dgm:cxn modelId="{5619D2A1-9CBE-497B-BD76-1BE227DE5A3A}" type="presParOf" srcId="{5B2835F8-4E27-40DF-8AE2-E7095007DD9D}" destId="{2962E892-4F0A-4583-AB25-F73DCE514C3A}" srcOrd="3" destOrd="0" presId="urn:microsoft.com/office/officeart/2005/8/layout/matrix1"/>
    <dgm:cxn modelId="{3A1660A7-3F2F-4E44-A4FA-7C2BC984F6CD}" type="presParOf" srcId="{5B2835F8-4E27-40DF-8AE2-E7095007DD9D}" destId="{F19452FF-E799-46AB-A522-8955634DAAB1}" srcOrd="4" destOrd="0" presId="urn:microsoft.com/office/officeart/2005/8/layout/matrix1"/>
    <dgm:cxn modelId="{AA1DD9CF-0816-480C-AE5E-8D16350302BB}" type="presParOf" srcId="{5B2835F8-4E27-40DF-8AE2-E7095007DD9D}" destId="{13AFF927-65B9-4DFB-A58E-FAB9B422FA12}" srcOrd="5" destOrd="0" presId="urn:microsoft.com/office/officeart/2005/8/layout/matrix1"/>
    <dgm:cxn modelId="{675523BC-1B9F-4AE3-A176-82C12D7B1C83}" type="presParOf" srcId="{5B2835F8-4E27-40DF-8AE2-E7095007DD9D}" destId="{8E3131BC-E2D9-4281-91C2-4605C2FDA9E0}" srcOrd="6" destOrd="0" presId="urn:microsoft.com/office/officeart/2005/8/layout/matrix1"/>
    <dgm:cxn modelId="{6C05AB78-8183-4FF9-9F5B-1F89D90F50CE}" type="presParOf" srcId="{5B2835F8-4E27-40DF-8AE2-E7095007DD9D}" destId="{676658CC-3798-486F-8CA5-F2ED6E9CF064}" srcOrd="7" destOrd="0" presId="urn:microsoft.com/office/officeart/2005/8/layout/matrix1"/>
    <dgm:cxn modelId="{2DFC9BB3-7AC2-40ED-9DCC-7610F8A477A6}" type="presParOf" srcId="{BE19A008-41D0-4279-BCD6-B5DACC4EA514}" destId="{C6A76FDD-7412-475F-AE76-5604AFB81CB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7EB83FD-6B33-4FFC-A1A4-8B8C69FE5CEB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6FECC9-276D-488A-8E79-AC88E64F7093}">
      <dgm:prSet phldrT="[Text]" custT="1"/>
      <dgm:spPr>
        <a:ln>
          <a:solidFill>
            <a:srgbClr val="D60093"/>
          </a:solidFill>
        </a:ln>
      </dgm:spPr>
      <dgm:t>
        <a:bodyPr/>
        <a:lstStyle/>
        <a:p>
          <a:pPr algn="ctr"/>
          <a:r>
            <a:rPr lang="en-IN" sz="20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Prof. </a:t>
          </a:r>
          <a:r>
            <a:rPr lang="en-IN" sz="2000" b="1" dirty="0" err="1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Priyankar</a:t>
          </a:r>
          <a:r>
            <a:rPr lang="en-IN" sz="20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 </a:t>
          </a:r>
          <a:r>
            <a:rPr lang="en-IN" sz="2000" b="1" dirty="0" err="1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Upadhyay</a:t>
          </a:r>
          <a:r>
            <a:rPr lang="en-IN" sz="20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, UNESCO Chair Professor, Banaras Hindu University, Varanasi</a:t>
          </a:r>
          <a:endParaRPr lang="en-US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94B9DD1B-B80D-45C5-A5CD-82B8DF1BEF71}" type="parTrans" cxnId="{901C16F8-6694-4E19-B516-2986D635BAEF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A7FABF7D-1006-4A43-A061-4682447B555E}" type="sibTrans" cxnId="{901C16F8-6694-4E19-B516-2986D635BAEF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397FF91A-4B35-4343-A1A2-1C8B49F3FB1C}">
      <dgm:prSet phldrT="[Text]" custT="1"/>
      <dgm:spPr>
        <a:ln>
          <a:solidFill>
            <a:srgbClr val="D60093"/>
          </a:solidFill>
        </a:ln>
      </dgm:spPr>
      <dgm:t>
        <a:bodyPr/>
        <a:lstStyle/>
        <a:p>
          <a:pPr algn="ctr"/>
          <a:r>
            <a:rPr lang="en-IN" sz="20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Prof. V. K. Singh, Director, Indian Institute of Science Education and Research, Bhopal</a:t>
          </a:r>
          <a:endParaRPr lang="en-US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624726DE-F8B7-4A2D-AD51-67773F719099}" type="parTrans" cxnId="{9468322D-11A6-4998-82AB-988EA64D94EA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406891EE-91E4-497D-9260-6061101320DD}" type="sibTrans" cxnId="{9468322D-11A6-4998-82AB-988EA64D94EA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0EF47C90-FF27-4EA1-8D96-F33C2C4DB253}">
      <dgm:prSet phldrT="[Text]" custT="1"/>
      <dgm:spPr>
        <a:ln>
          <a:solidFill>
            <a:srgbClr val="D60093"/>
          </a:solidFill>
        </a:ln>
      </dgm:spPr>
      <dgm:t>
        <a:bodyPr/>
        <a:lstStyle/>
        <a:p>
          <a:pPr algn="ctr"/>
          <a:r>
            <a:rPr lang="en-IN" sz="20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Prof. H. </a:t>
          </a:r>
          <a:r>
            <a:rPr lang="en-IN" sz="2000" b="1" dirty="0" err="1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Padh</a:t>
          </a:r>
          <a:r>
            <a:rPr lang="en-IN" sz="20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. Vice-Chancellor, </a:t>
          </a:r>
          <a:r>
            <a:rPr lang="en-IN" sz="2000" b="1" dirty="0" err="1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Sardar</a:t>
          </a:r>
          <a:r>
            <a:rPr lang="en-IN" sz="20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 Patel University, </a:t>
          </a:r>
          <a:r>
            <a:rPr lang="en-IN" sz="2000" b="1" dirty="0" err="1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Vallabh</a:t>
          </a:r>
          <a:r>
            <a:rPr lang="en-IN" sz="20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 </a:t>
          </a:r>
          <a:r>
            <a:rPr lang="en-IN" sz="2000" b="1" dirty="0" err="1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Vidya</a:t>
          </a:r>
          <a:r>
            <a:rPr lang="en-IN" sz="20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 Nagar, Gujarat</a:t>
          </a:r>
          <a:endParaRPr lang="en-US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8A625517-35B7-4681-A8C5-5512CF3CC352}" type="parTrans" cxnId="{21716216-C866-4358-845D-67D9B66DC600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E3AB3E2B-E08F-4625-8FE1-48E6AF3A5218}" type="sibTrans" cxnId="{21716216-C866-4358-845D-67D9B66DC600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EA4370A4-615F-41E8-B983-A17A636099B4}">
      <dgm:prSet phldrT="[Text]" custT="1"/>
      <dgm:spPr>
        <a:ln w="50800">
          <a:solidFill>
            <a:srgbClr val="C00000"/>
          </a:solidFill>
        </a:ln>
      </dgm:spPr>
      <dgm:t>
        <a:bodyPr/>
        <a:lstStyle/>
        <a:p>
          <a:r>
            <a:rPr lang="en-US" sz="2800" b="1" dirty="0" smtClean="0">
              <a:solidFill>
                <a:schemeClr val="tx1"/>
              </a:solidFill>
              <a:latin typeface="Book Antiqua" pitchFamily="18" charset="0"/>
            </a:rPr>
            <a:t>Speakers</a:t>
          </a:r>
          <a:endParaRPr lang="en-US" sz="28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0226937C-4E4F-446D-9987-155C1046A4DC}" type="parTrans" cxnId="{15B110E8-EC7B-4A92-A822-CEF7CFB1A158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E719855D-4FAD-46A8-9B48-A0EFEE935F81}" type="sibTrans" cxnId="{15B110E8-EC7B-4A92-A822-CEF7CFB1A158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81E25373-A877-4B15-BE0C-27BE26F0A35E}" type="pres">
      <dgm:prSet presAssocID="{97EB83FD-6B33-4FFC-A1A4-8B8C69FE5CEB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A37CF721-F549-4B73-B5C3-C02A2DB478A9}" type="pres">
      <dgm:prSet presAssocID="{97EB83FD-6B33-4FFC-A1A4-8B8C69FE5CEB}" presName="pyramid" presStyleLbl="node1" presStyleIdx="0" presStyleCnt="1" custScaleX="68749" custLinFactNeighborX="-31562" custLinFactNeighborY="-2500"/>
      <dgm:spPr>
        <a:solidFill>
          <a:srgbClr val="92D050"/>
        </a:solidFill>
      </dgm:spPr>
    </dgm:pt>
    <dgm:pt modelId="{D3B5F2E7-3B85-446F-B9E7-3D93832C9903}" type="pres">
      <dgm:prSet presAssocID="{97EB83FD-6B33-4FFC-A1A4-8B8C69FE5CEB}" presName="theList" presStyleCnt="0"/>
      <dgm:spPr/>
    </dgm:pt>
    <dgm:pt modelId="{A3B644AC-15FA-4241-A91B-90EDB3414894}" type="pres">
      <dgm:prSet presAssocID="{2F6FECC9-276D-488A-8E79-AC88E64F7093}" presName="aNode" presStyleLbl="fgAcc1" presStyleIdx="0" presStyleCnt="4" custScaleX="238461" custLinFactNeighborX="28365" custLinFactNeighborY="-4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AA5822-6BA6-44D3-BB28-DFE51158FF5B}" type="pres">
      <dgm:prSet presAssocID="{2F6FECC9-276D-488A-8E79-AC88E64F7093}" presName="aSpace" presStyleCnt="0"/>
      <dgm:spPr/>
    </dgm:pt>
    <dgm:pt modelId="{D79F2A58-8AC4-4F67-95B8-F862ED216F03}" type="pres">
      <dgm:prSet presAssocID="{397FF91A-4B35-4343-A1A2-1C8B49F3FB1C}" presName="aNode" presStyleLbl="fgAcc1" presStyleIdx="1" presStyleCnt="4" custScaleX="238461" custLinFactY="19874" custLinFactNeighborX="28365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AFFF29-0E6D-4BA8-AE9C-45C6CBA64A5F}" type="pres">
      <dgm:prSet presAssocID="{397FF91A-4B35-4343-A1A2-1C8B49F3FB1C}" presName="aSpace" presStyleCnt="0"/>
      <dgm:spPr/>
    </dgm:pt>
    <dgm:pt modelId="{32CA5B60-771F-497E-973F-B7578BA58A06}" type="pres">
      <dgm:prSet presAssocID="{0EF47C90-FF27-4EA1-8D96-F33C2C4DB253}" presName="aNode" presStyleLbl="fgAcc1" presStyleIdx="2" presStyleCnt="4" custScaleX="238461" custLinFactY="50294" custLinFactNeighborX="28365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EAB22-A186-4E09-BCD1-BD503552B781}" type="pres">
      <dgm:prSet presAssocID="{0EF47C90-FF27-4EA1-8D96-F33C2C4DB253}" presName="aSpace" presStyleCnt="0"/>
      <dgm:spPr/>
    </dgm:pt>
    <dgm:pt modelId="{9C504656-2F18-47B1-97D8-F86E22932AA5}" type="pres">
      <dgm:prSet presAssocID="{EA4370A4-615F-41E8-B983-A17A636099B4}" presName="aNode" presStyleLbl="fgAcc1" presStyleIdx="3" presStyleCnt="4" custScaleX="73078" custLinFactX="-26442" custLinFactY="56319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346ADB-CF3B-4743-A3AD-CB23D2021741}" type="pres">
      <dgm:prSet presAssocID="{EA4370A4-615F-41E8-B983-A17A636099B4}" presName="aSpace" presStyleCnt="0"/>
      <dgm:spPr/>
    </dgm:pt>
  </dgm:ptLst>
  <dgm:cxnLst>
    <dgm:cxn modelId="{15B110E8-EC7B-4A92-A822-CEF7CFB1A158}" srcId="{97EB83FD-6B33-4FFC-A1A4-8B8C69FE5CEB}" destId="{EA4370A4-615F-41E8-B983-A17A636099B4}" srcOrd="3" destOrd="0" parTransId="{0226937C-4E4F-446D-9987-155C1046A4DC}" sibTransId="{E719855D-4FAD-46A8-9B48-A0EFEE935F81}"/>
    <dgm:cxn modelId="{CD99833B-436A-48F5-9F3E-54ABB1C09FF2}" type="presOf" srcId="{97EB83FD-6B33-4FFC-A1A4-8B8C69FE5CEB}" destId="{81E25373-A877-4B15-BE0C-27BE26F0A35E}" srcOrd="0" destOrd="0" presId="urn:microsoft.com/office/officeart/2005/8/layout/pyramid2"/>
    <dgm:cxn modelId="{A9759F35-CE91-41EC-A683-1145EA004DE9}" type="presOf" srcId="{EA4370A4-615F-41E8-B983-A17A636099B4}" destId="{9C504656-2F18-47B1-97D8-F86E22932AA5}" srcOrd="0" destOrd="0" presId="urn:microsoft.com/office/officeart/2005/8/layout/pyramid2"/>
    <dgm:cxn modelId="{FAF0ECEA-47E9-4229-B51B-53912D146E17}" type="presOf" srcId="{2F6FECC9-276D-488A-8E79-AC88E64F7093}" destId="{A3B644AC-15FA-4241-A91B-90EDB3414894}" srcOrd="0" destOrd="0" presId="urn:microsoft.com/office/officeart/2005/8/layout/pyramid2"/>
    <dgm:cxn modelId="{9C8B881A-31A0-4260-9215-7BFE1BB615D1}" type="presOf" srcId="{397FF91A-4B35-4343-A1A2-1C8B49F3FB1C}" destId="{D79F2A58-8AC4-4F67-95B8-F862ED216F03}" srcOrd="0" destOrd="0" presId="urn:microsoft.com/office/officeart/2005/8/layout/pyramid2"/>
    <dgm:cxn modelId="{901C16F8-6694-4E19-B516-2986D635BAEF}" srcId="{97EB83FD-6B33-4FFC-A1A4-8B8C69FE5CEB}" destId="{2F6FECC9-276D-488A-8E79-AC88E64F7093}" srcOrd="0" destOrd="0" parTransId="{94B9DD1B-B80D-45C5-A5CD-82B8DF1BEF71}" sibTransId="{A7FABF7D-1006-4A43-A061-4682447B555E}"/>
    <dgm:cxn modelId="{21716216-C866-4358-845D-67D9B66DC600}" srcId="{97EB83FD-6B33-4FFC-A1A4-8B8C69FE5CEB}" destId="{0EF47C90-FF27-4EA1-8D96-F33C2C4DB253}" srcOrd="2" destOrd="0" parTransId="{8A625517-35B7-4681-A8C5-5512CF3CC352}" sibTransId="{E3AB3E2B-E08F-4625-8FE1-48E6AF3A5218}"/>
    <dgm:cxn modelId="{987E5B48-9957-46E6-984C-410C37FE27E9}" type="presOf" srcId="{0EF47C90-FF27-4EA1-8D96-F33C2C4DB253}" destId="{32CA5B60-771F-497E-973F-B7578BA58A06}" srcOrd="0" destOrd="0" presId="urn:microsoft.com/office/officeart/2005/8/layout/pyramid2"/>
    <dgm:cxn modelId="{9468322D-11A6-4998-82AB-988EA64D94EA}" srcId="{97EB83FD-6B33-4FFC-A1A4-8B8C69FE5CEB}" destId="{397FF91A-4B35-4343-A1A2-1C8B49F3FB1C}" srcOrd="1" destOrd="0" parTransId="{624726DE-F8B7-4A2D-AD51-67773F719099}" sibTransId="{406891EE-91E4-497D-9260-6061101320DD}"/>
    <dgm:cxn modelId="{BD75BCCD-1EF4-41C6-821F-615E1D7D9307}" type="presParOf" srcId="{81E25373-A877-4B15-BE0C-27BE26F0A35E}" destId="{A37CF721-F549-4B73-B5C3-C02A2DB478A9}" srcOrd="0" destOrd="0" presId="urn:microsoft.com/office/officeart/2005/8/layout/pyramid2"/>
    <dgm:cxn modelId="{A54F4718-CEB1-4ADF-A9BB-0C6C1BAC4B2E}" type="presParOf" srcId="{81E25373-A877-4B15-BE0C-27BE26F0A35E}" destId="{D3B5F2E7-3B85-446F-B9E7-3D93832C9903}" srcOrd="1" destOrd="0" presId="urn:microsoft.com/office/officeart/2005/8/layout/pyramid2"/>
    <dgm:cxn modelId="{A00469BF-465D-4345-B908-A781ADEF370F}" type="presParOf" srcId="{D3B5F2E7-3B85-446F-B9E7-3D93832C9903}" destId="{A3B644AC-15FA-4241-A91B-90EDB3414894}" srcOrd="0" destOrd="0" presId="urn:microsoft.com/office/officeart/2005/8/layout/pyramid2"/>
    <dgm:cxn modelId="{8602EFD0-5C3E-43EB-9045-193BDE39282B}" type="presParOf" srcId="{D3B5F2E7-3B85-446F-B9E7-3D93832C9903}" destId="{9BAA5822-6BA6-44D3-BB28-DFE51158FF5B}" srcOrd="1" destOrd="0" presId="urn:microsoft.com/office/officeart/2005/8/layout/pyramid2"/>
    <dgm:cxn modelId="{6674323D-33DD-4CA1-B4C1-CFC37B1F4802}" type="presParOf" srcId="{D3B5F2E7-3B85-446F-B9E7-3D93832C9903}" destId="{D79F2A58-8AC4-4F67-95B8-F862ED216F03}" srcOrd="2" destOrd="0" presId="urn:microsoft.com/office/officeart/2005/8/layout/pyramid2"/>
    <dgm:cxn modelId="{1D8B5B42-926A-4675-AC86-94B521C3A0C9}" type="presParOf" srcId="{D3B5F2E7-3B85-446F-B9E7-3D93832C9903}" destId="{5AAFFF29-0E6D-4BA8-AE9C-45C6CBA64A5F}" srcOrd="3" destOrd="0" presId="urn:microsoft.com/office/officeart/2005/8/layout/pyramid2"/>
    <dgm:cxn modelId="{59C2BC39-D66D-445B-B003-E189781163A0}" type="presParOf" srcId="{D3B5F2E7-3B85-446F-B9E7-3D93832C9903}" destId="{32CA5B60-771F-497E-973F-B7578BA58A06}" srcOrd="4" destOrd="0" presId="urn:microsoft.com/office/officeart/2005/8/layout/pyramid2"/>
    <dgm:cxn modelId="{CF20EF20-07D4-4653-812C-B8C7373FBE7B}" type="presParOf" srcId="{D3B5F2E7-3B85-446F-B9E7-3D93832C9903}" destId="{FC6EAB22-A186-4E09-BCD1-BD503552B781}" srcOrd="5" destOrd="0" presId="urn:microsoft.com/office/officeart/2005/8/layout/pyramid2"/>
    <dgm:cxn modelId="{82069F50-0E73-4EAD-AA18-B73DD3A65C41}" type="presParOf" srcId="{D3B5F2E7-3B85-446F-B9E7-3D93832C9903}" destId="{9C504656-2F18-47B1-97D8-F86E22932AA5}" srcOrd="6" destOrd="0" presId="urn:microsoft.com/office/officeart/2005/8/layout/pyramid2"/>
    <dgm:cxn modelId="{186BE874-ABF4-4CC8-928D-2EDF58C7E561}" type="presParOf" srcId="{D3B5F2E7-3B85-446F-B9E7-3D93832C9903}" destId="{CB346ADB-CF3B-4743-A3AD-CB23D2021741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15B4A14-3C6B-4B1A-BBC7-E59474D335F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3FA174-6B02-45C5-9BE0-0577EC3CE69E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2400" b="1" dirty="0" smtClean="0">
              <a:solidFill>
                <a:srgbClr val="F5FFEB"/>
              </a:solidFill>
              <a:latin typeface="Book Antiqua" pitchFamily="18" charset="0"/>
              <a:cs typeface="Times New Roman" pitchFamily="18" charset="0"/>
            </a:rPr>
            <a:t>Promotion of research like seed money</a:t>
          </a:r>
          <a:endParaRPr lang="en-US" sz="2400" b="1" dirty="0"/>
        </a:p>
      </dgm:t>
    </dgm:pt>
    <dgm:pt modelId="{86F16E7F-F084-46B5-A254-605F12394DC5}" type="parTrans" cxnId="{8C01027B-A67E-47CA-8047-9D2B410FE3B6}">
      <dgm:prSet/>
      <dgm:spPr/>
      <dgm:t>
        <a:bodyPr/>
        <a:lstStyle/>
        <a:p>
          <a:endParaRPr lang="en-US"/>
        </a:p>
      </dgm:t>
    </dgm:pt>
    <dgm:pt modelId="{3A092267-2064-4085-B3DC-7C5CD27B71D8}" type="sibTrans" cxnId="{8C01027B-A67E-47CA-8047-9D2B410FE3B6}">
      <dgm:prSet/>
      <dgm:spPr/>
      <dgm:t>
        <a:bodyPr/>
        <a:lstStyle/>
        <a:p>
          <a:endParaRPr lang="en-US"/>
        </a:p>
      </dgm:t>
    </dgm:pt>
    <dgm:pt modelId="{E9AEE3AC-16FF-49D4-A27C-565BF841CFF9}">
      <dgm:prSet phldrT="[Text]" custT="1"/>
      <dgm:spPr>
        <a:solidFill>
          <a:srgbClr val="06620A"/>
        </a:solidFill>
      </dgm:spPr>
      <dgm:t>
        <a:bodyPr/>
        <a:lstStyle/>
        <a:p>
          <a:r>
            <a:rPr lang="en-US" sz="2400" b="1" dirty="0" smtClean="0">
              <a:solidFill>
                <a:srgbClr val="F5FFEB"/>
              </a:solidFill>
              <a:latin typeface="Book Antiqua" pitchFamily="18" charset="0"/>
              <a:cs typeface="Times New Roman" pitchFamily="18" charset="0"/>
            </a:rPr>
            <a:t>Grants for National/International conferences</a:t>
          </a:r>
          <a:endParaRPr lang="en-US" sz="2400" b="1" dirty="0"/>
        </a:p>
      </dgm:t>
    </dgm:pt>
    <dgm:pt modelId="{59B655EA-D5B5-4407-9E6A-11BD96493FC1}" type="parTrans" cxnId="{A5929BE7-E9C5-4D38-8E7A-3D3BB0E089F5}">
      <dgm:prSet/>
      <dgm:spPr/>
      <dgm:t>
        <a:bodyPr/>
        <a:lstStyle/>
        <a:p>
          <a:endParaRPr lang="en-US"/>
        </a:p>
      </dgm:t>
    </dgm:pt>
    <dgm:pt modelId="{4434CF53-EA50-4BC4-975D-60B82B6D4711}" type="sibTrans" cxnId="{A5929BE7-E9C5-4D38-8E7A-3D3BB0E089F5}">
      <dgm:prSet/>
      <dgm:spPr/>
      <dgm:t>
        <a:bodyPr/>
        <a:lstStyle/>
        <a:p>
          <a:endParaRPr lang="en-US"/>
        </a:p>
      </dgm:t>
    </dgm:pt>
    <dgm:pt modelId="{9662F7E9-71FA-4BE4-A7CB-633DE4CF4B35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24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Publications support   </a:t>
          </a:r>
          <a:endParaRPr lang="en-US" sz="2400" b="1" dirty="0">
            <a:solidFill>
              <a:schemeClr val="tx1"/>
            </a:solidFill>
          </a:endParaRPr>
        </a:p>
      </dgm:t>
    </dgm:pt>
    <dgm:pt modelId="{A5A55ADD-0301-49F3-ABF5-0A851A3A903B}" type="parTrans" cxnId="{08290DDF-21BF-4E08-9943-1BD4A805F549}">
      <dgm:prSet/>
      <dgm:spPr/>
      <dgm:t>
        <a:bodyPr/>
        <a:lstStyle/>
        <a:p>
          <a:endParaRPr lang="en-US"/>
        </a:p>
      </dgm:t>
    </dgm:pt>
    <dgm:pt modelId="{E4BF656E-9ABB-49BB-9C4E-7CBC807E9EB8}" type="sibTrans" cxnId="{08290DDF-21BF-4E08-9943-1BD4A805F549}">
      <dgm:prSet/>
      <dgm:spPr/>
      <dgm:t>
        <a:bodyPr/>
        <a:lstStyle/>
        <a:p>
          <a:endParaRPr lang="en-US"/>
        </a:p>
      </dgm:t>
    </dgm:pt>
    <dgm:pt modelId="{D2FC81E6-3CBB-422F-9BD6-E119AD203070}" type="pres">
      <dgm:prSet presAssocID="{C15B4A14-3C6B-4B1A-BBC7-E59474D335F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430EF4-7A1D-4AA8-B4A7-2BCB012DA47E}" type="pres">
      <dgm:prSet presAssocID="{C63FA174-6B02-45C5-9BE0-0577EC3CE69E}" presName="parentLin" presStyleCnt="0"/>
      <dgm:spPr/>
    </dgm:pt>
    <dgm:pt modelId="{D64A9DB6-7EEA-4DD7-9451-18CB698B4122}" type="pres">
      <dgm:prSet presAssocID="{C63FA174-6B02-45C5-9BE0-0577EC3CE69E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A2319988-AB4F-468C-8966-E5F65879B2AC}" type="pres">
      <dgm:prSet presAssocID="{C63FA174-6B02-45C5-9BE0-0577EC3CE69E}" presName="parentText" presStyleLbl="node1" presStyleIdx="0" presStyleCnt="3" custScaleX="117857" custScaleY="1490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7D2CC6-0668-4828-A294-353D0C7B7CB5}" type="pres">
      <dgm:prSet presAssocID="{C63FA174-6B02-45C5-9BE0-0577EC3CE69E}" presName="negativeSpace" presStyleCnt="0"/>
      <dgm:spPr/>
    </dgm:pt>
    <dgm:pt modelId="{D87C4345-0F90-4F2B-ADC3-F4C3B3832C4C}" type="pres">
      <dgm:prSet presAssocID="{C63FA174-6B02-45C5-9BE0-0577EC3CE69E}" presName="childText" presStyleLbl="conFgAcc1" presStyleIdx="0" presStyleCnt="3">
        <dgm:presLayoutVars>
          <dgm:bulletEnabled val="1"/>
        </dgm:presLayoutVars>
      </dgm:prSet>
      <dgm:spPr/>
    </dgm:pt>
    <dgm:pt modelId="{19AD9BE8-DD54-4278-8DDE-83B1B5B8C3E2}" type="pres">
      <dgm:prSet presAssocID="{3A092267-2064-4085-B3DC-7C5CD27B71D8}" presName="spaceBetweenRectangles" presStyleCnt="0"/>
      <dgm:spPr/>
    </dgm:pt>
    <dgm:pt modelId="{14C06FE0-26D6-4013-9C0E-50896FBAED96}" type="pres">
      <dgm:prSet presAssocID="{E9AEE3AC-16FF-49D4-A27C-565BF841CFF9}" presName="parentLin" presStyleCnt="0"/>
      <dgm:spPr/>
    </dgm:pt>
    <dgm:pt modelId="{3BF28B27-A294-47AD-B955-BAC701B6EDA3}" type="pres">
      <dgm:prSet presAssocID="{E9AEE3AC-16FF-49D4-A27C-565BF841CFF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3F2B40C7-C2C8-41CF-81E9-BC41625A3EF7}" type="pres">
      <dgm:prSet presAssocID="{E9AEE3AC-16FF-49D4-A27C-565BF841CFF9}" presName="parentText" presStyleLbl="node1" presStyleIdx="1" presStyleCnt="3" custScaleX="117857" custScaleY="1490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7F9E59-FD3B-435E-8DBD-4F3237975727}" type="pres">
      <dgm:prSet presAssocID="{E9AEE3AC-16FF-49D4-A27C-565BF841CFF9}" presName="negativeSpace" presStyleCnt="0"/>
      <dgm:spPr/>
    </dgm:pt>
    <dgm:pt modelId="{7994F8ED-F466-416A-BC0D-B3D65F05BDD9}" type="pres">
      <dgm:prSet presAssocID="{E9AEE3AC-16FF-49D4-A27C-565BF841CFF9}" presName="childText" presStyleLbl="conFgAcc1" presStyleIdx="1" presStyleCnt="3">
        <dgm:presLayoutVars>
          <dgm:bulletEnabled val="1"/>
        </dgm:presLayoutVars>
      </dgm:prSet>
      <dgm:spPr/>
    </dgm:pt>
    <dgm:pt modelId="{2628072D-50BA-465C-89B4-E13B711641C8}" type="pres">
      <dgm:prSet presAssocID="{4434CF53-EA50-4BC4-975D-60B82B6D4711}" presName="spaceBetweenRectangles" presStyleCnt="0"/>
      <dgm:spPr/>
    </dgm:pt>
    <dgm:pt modelId="{D0D7C611-8D73-4A0A-A9ED-4FCA5347046A}" type="pres">
      <dgm:prSet presAssocID="{9662F7E9-71FA-4BE4-A7CB-633DE4CF4B35}" presName="parentLin" presStyleCnt="0"/>
      <dgm:spPr/>
    </dgm:pt>
    <dgm:pt modelId="{97B87B8B-30DD-46BC-A8EC-567AA5CBA102}" type="pres">
      <dgm:prSet presAssocID="{9662F7E9-71FA-4BE4-A7CB-633DE4CF4B35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8C13A407-DB94-4355-887C-16A5C6521EAB}" type="pres">
      <dgm:prSet presAssocID="{9662F7E9-71FA-4BE4-A7CB-633DE4CF4B35}" presName="parentText" presStyleLbl="node1" presStyleIdx="2" presStyleCnt="3" custScaleX="117857" custScaleY="149012" custLinFactNeighborY="580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D571FC-2A27-4C24-A880-16D90468A021}" type="pres">
      <dgm:prSet presAssocID="{9662F7E9-71FA-4BE4-A7CB-633DE4CF4B35}" presName="negativeSpace" presStyleCnt="0"/>
      <dgm:spPr/>
    </dgm:pt>
    <dgm:pt modelId="{6DDCC4C1-12E8-451A-976A-3CD8DA08E635}" type="pres">
      <dgm:prSet presAssocID="{9662F7E9-71FA-4BE4-A7CB-633DE4CF4B35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5929BE7-E9C5-4D38-8E7A-3D3BB0E089F5}" srcId="{C15B4A14-3C6B-4B1A-BBC7-E59474D335F7}" destId="{E9AEE3AC-16FF-49D4-A27C-565BF841CFF9}" srcOrd="1" destOrd="0" parTransId="{59B655EA-D5B5-4407-9E6A-11BD96493FC1}" sibTransId="{4434CF53-EA50-4BC4-975D-60B82B6D4711}"/>
    <dgm:cxn modelId="{8C01027B-A67E-47CA-8047-9D2B410FE3B6}" srcId="{C15B4A14-3C6B-4B1A-BBC7-E59474D335F7}" destId="{C63FA174-6B02-45C5-9BE0-0577EC3CE69E}" srcOrd="0" destOrd="0" parTransId="{86F16E7F-F084-46B5-A254-605F12394DC5}" sibTransId="{3A092267-2064-4085-B3DC-7C5CD27B71D8}"/>
    <dgm:cxn modelId="{ADFF54AD-1B2C-4B4E-B7F8-D6FB95F19840}" type="presOf" srcId="{C15B4A14-3C6B-4B1A-BBC7-E59474D335F7}" destId="{D2FC81E6-3CBB-422F-9BD6-E119AD203070}" srcOrd="0" destOrd="0" presId="urn:microsoft.com/office/officeart/2005/8/layout/list1"/>
    <dgm:cxn modelId="{0754409F-5330-4424-AE5E-5AEE1E623F59}" type="presOf" srcId="{E9AEE3AC-16FF-49D4-A27C-565BF841CFF9}" destId="{3BF28B27-A294-47AD-B955-BAC701B6EDA3}" srcOrd="0" destOrd="0" presId="urn:microsoft.com/office/officeart/2005/8/layout/list1"/>
    <dgm:cxn modelId="{55E740B5-B7A1-4292-9B23-35D67DDC17AF}" type="presOf" srcId="{E9AEE3AC-16FF-49D4-A27C-565BF841CFF9}" destId="{3F2B40C7-C2C8-41CF-81E9-BC41625A3EF7}" srcOrd="1" destOrd="0" presId="urn:microsoft.com/office/officeart/2005/8/layout/list1"/>
    <dgm:cxn modelId="{EE166B27-BB8F-482F-B10E-3E6625E94E2E}" type="presOf" srcId="{C63FA174-6B02-45C5-9BE0-0577EC3CE69E}" destId="{D64A9DB6-7EEA-4DD7-9451-18CB698B4122}" srcOrd="0" destOrd="0" presId="urn:microsoft.com/office/officeart/2005/8/layout/list1"/>
    <dgm:cxn modelId="{08290DDF-21BF-4E08-9943-1BD4A805F549}" srcId="{C15B4A14-3C6B-4B1A-BBC7-E59474D335F7}" destId="{9662F7E9-71FA-4BE4-A7CB-633DE4CF4B35}" srcOrd="2" destOrd="0" parTransId="{A5A55ADD-0301-49F3-ABF5-0A851A3A903B}" sibTransId="{E4BF656E-9ABB-49BB-9C4E-7CBC807E9EB8}"/>
    <dgm:cxn modelId="{29387D68-16BA-4E08-81FA-95BE74365D9E}" type="presOf" srcId="{9662F7E9-71FA-4BE4-A7CB-633DE4CF4B35}" destId="{97B87B8B-30DD-46BC-A8EC-567AA5CBA102}" srcOrd="0" destOrd="0" presId="urn:microsoft.com/office/officeart/2005/8/layout/list1"/>
    <dgm:cxn modelId="{12CD71CA-711A-47B0-83F3-83427CF6E7AA}" type="presOf" srcId="{9662F7E9-71FA-4BE4-A7CB-633DE4CF4B35}" destId="{8C13A407-DB94-4355-887C-16A5C6521EAB}" srcOrd="1" destOrd="0" presId="urn:microsoft.com/office/officeart/2005/8/layout/list1"/>
    <dgm:cxn modelId="{B003EEE9-AA07-4723-B366-C4076F0D1E2D}" type="presOf" srcId="{C63FA174-6B02-45C5-9BE0-0577EC3CE69E}" destId="{A2319988-AB4F-468C-8966-E5F65879B2AC}" srcOrd="1" destOrd="0" presId="urn:microsoft.com/office/officeart/2005/8/layout/list1"/>
    <dgm:cxn modelId="{FD759F82-BB0C-49CA-AE5A-B5F43423FC19}" type="presParOf" srcId="{D2FC81E6-3CBB-422F-9BD6-E119AD203070}" destId="{CC430EF4-7A1D-4AA8-B4A7-2BCB012DA47E}" srcOrd="0" destOrd="0" presId="urn:microsoft.com/office/officeart/2005/8/layout/list1"/>
    <dgm:cxn modelId="{6226FFA7-70D7-43AD-AA20-903678DAAABA}" type="presParOf" srcId="{CC430EF4-7A1D-4AA8-B4A7-2BCB012DA47E}" destId="{D64A9DB6-7EEA-4DD7-9451-18CB698B4122}" srcOrd="0" destOrd="0" presId="urn:microsoft.com/office/officeart/2005/8/layout/list1"/>
    <dgm:cxn modelId="{045F7159-F13F-4B02-AFD3-D397D4DE25D5}" type="presParOf" srcId="{CC430EF4-7A1D-4AA8-B4A7-2BCB012DA47E}" destId="{A2319988-AB4F-468C-8966-E5F65879B2AC}" srcOrd="1" destOrd="0" presId="urn:microsoft.com/office/officeart/2005/8/layout/list1"/>
    <dgm:cxn modelId="{E8B7FDA1-FA01-425A-8DE3-FDE13C039E6A}" type="presParOf" srcId="{D2FC81E6-3CBB-422F-9BD6-E119AD203070}" destId="{2C7D2CC6-0668-4828-A294-353D0C7B7CB5}" srcOrd="1" destOrd="0" presId="urn:microsoft.com/office/officeart/2005/8/layout/list1"/>
    <dgm:cxn modelId="{CFC583DB-66CE-45C3-9594-F580E6CCCC65}" type="presParOf" srcId="{D2FC81E6-3CBB-422F-9BD6-E119AD203070}" destId="{D87C4345-0F90-4F2B-ADC3-F4C3B3832C4C}" srcOrd="2" destOrd="0" presId="urn:microsoft.com/office/officeart/2005/8/layout/list1"/>
    <dgm:cxn modelId="{FCB48066-EB29-40DE-B143-D23DCD0F1AB3}" type="presParOf" srcId="{D2FC81E6-3CBB-422F-9BD6-E119AD203070}" destId="{19AD9BE8-DD54-4278-8DDE-83B1B5B8C3E2}" srcOrd="3" destOrd="0" presId="urn:microsoft.com/office/officeart/2005/8/layout/list1"/>
    <dgm:cxn modelId="{31E832AC-7B6A-4978-8F21-F34EFE2BB9B5}" type="presParOf" srcId="{D2FC81E6-3CBB-422F-9BD6-E119AD203070}" destId="{14C06FE0-26D6-4013-9C0E-50896FBAED96}" srcOrd="4" destOrd="0" presId="urn:microsoft.com/office/officeart/2005/8/layout/list1"/>
    <dgm:cxn modelId="{4B89D84F-D540-4C71-B82B-49016C2E4813}" type="presParOf" srcId="{14C06FE0-26D6-4013-9C0E-50896FBAED96}" destId="{3BF28B27-A294-47AD-B955-BAC701B6EDA3}" srcOrd="0" destOrd="0" presId="urn:microsoft.com/office/officeart/2005/8/layout/list1"/>
    <dgm:cxn modelId="{3A43E735-709A-4C6C-9789-A46784EE9818}" type="presParOf" srcId="{14C06FE0-26D6-4013-9C0E-50896FBAED96}" destId="{3F2B40C7-C2C8-41CF-81E9-BC41625A3EF7}" srcOrd="1" destOrd="0" presId="urn:microsoft.com/office/officeart/2005/8/layout/list1"/>
    <dgm:cxn modelId="{29CFCD32-7476-4C3D-AB37-F3B7B328DD90}" type="presParOf" srcId="{D2FC81E6-3CBB-422F-9BD6-E119AD203070}" destId="{C17F9E59-FD3B-435E-8DBD-4F3237975727}" srcOrd="5" destOrd="0" presId="urn:microsoft.com/office/officeart/2005/8/layout/list1"/>
    <dgm:cxn modelId="{5F201E2F-55EE-4D77-8496-CCF8BAC4EC8C}" type="presParOf" srcId="{D2FC81E6-3CBB-422F-9BD6-E119AD203070}" destId="{7994F8ED-F466-416A-BC0D-B3D65F05BDD9}" srcOrd="6" destOrd="0" presId="urn:microsoft.com/office/officeart/2005/8/layout/list1"/>
    <dgm:cxn modelId="{0FB19364-01A9-478B-A2D2-75423FADDE54}" type="presParOf" srcId="{D2FC81E6-3CBB-422F-9BD6-E119AD203070}" destId="{2628072D-50BA-465C-89B4-E13B711641C8}" srcOrd="7" destOrd="0" presId="urn:microsoft.com/office/officeart/2005/8/layout/list1"/>
    <dgm:cxn modelId="{69315725-F977-4A94-A889-5677BDEF52E5}" type="presParOf" srcId="{D2FC81E6-3CBB-422F-9BD6-E119AD203070}" destId="{D0D7C611-8D73-4A0A-A9ED-4FCA5347046A}" srcOrd="8" destOrd="0" presId="urn:microsoft.com/office/officeart/2005/8/layout/list1"/>
    <dgm:cxn modelId="{9031AA2C-A823-4434-BF2B-B8590435C5EB}" type="presParOf" srcId="{D0D7C611-8D73-4A0A-A9ED-4FCA5347046A}" destId="{97B87B8B-30DD-46BC-A8EC-567AA5CBA102}" srcOrd="0" destOrd="0" presId="urn:microsoft.com/office/officeart/2005/8/layout/list1"/>
    <dgm:cxn modelId="{3F087E1D-5DC9-41B5-9BB8-2752E541706C}" type="presParOf" srcId="{D0D7C611-8D73-4A0A-A9ED-4FCA5347046A}" destId="{8C13A407-DB94-4355-887C-16A5C6521EAB}" srcOrd="1" destOrd="0" presId="urn:microsoft.com/office/officeart/2005/8/layout/list1"/>
    <dgm:cxn modelId="{6FC0D898-9F72-441D-8B6F-340FF3A49660}" type="presParOf" srcId="{D2FC81E6-3CBB-422F-9BD6-E119AD203070}" destId="{B4D571FC-2A27-4C24-A880-16D90468A021}" srcOrd="9" destOrd="0" presId="urn:microsoft.com/office/officeart/2005/8/layout/list1"/>
    <dgm:cxn modelId="{070FDA2E-C91A-47ED-A348-653675BB21AB}" type="presParOf" srcId="{D2FC81E6-3CBB-422F-9BD6-E119AD203070}" destId="{6DDCC4C1-12E8-451A-976A-3CD8DA08E63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1011366-4678-442B-A9D5-13A2FCEE3C8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C74638-CB12-479F-9B1E-D8C47120C91F}">
      <dgm:prSet phldrT="[Text]" custT="1"/>
      <dgm:spPr>
        <a:solidFill>
          <a:srgbClr val="C00000"/>
        </a:solidFill>
      </dgm:spPr>
      <dgm:t>
        <a:bodyPr/>
        <a:lstStyle/>
        <a:p>
          <a:pPr>
            <a:spcAft>
              <a:spcPts val="0"/>
            </a:spcAft>
          </a:pPr>
          <a:r>
            <a:rPr lang="en-US" sz="2000" b="1" dirty="0" smtClean="0">
              <a:latin typeface="Book Antiqua" pitchFamily="18" charset="0"/>
            </a:rPr>
            <a:t>Professor</a:t>
          </a:r>
          <a:endParaRPr lang="en-US" sz="2000" b="1" dirty="0">
            <a:latin typeface="Book Antiqua" pitchFamily="18" charset="0"/>
          </a:endParaRPr>
        </a:p>
      </dgm:t>
    </dgm:pt>
    <dgm:pt modelId="{235D468A-C1F0-4CAE-B3F8-14BC321E7D6A}" type="parTrans" cxnId="{1BDEC7B9-4C7E-4DC9-924A-E05EF91FB132}">
      <dgm:prSet/>
      <dgm:spPr/>
      <dgm:t>
        <a:bodyPr/>
        <a:lstStyle/>
        <a:p>
          <a:endParaRPr lang="en-US"/>
        </a:p>
      </dgm:t>
    </dgm:pt>
    <dgm:pt modelId="{C3E73CAE-A1BF-4EE3-B054-90BE2AE46DF1}" type="sibTrans" cxnId="{1BDEC7B9-4C7E-4DC9-924A-E05EF91FB132}">
      <dgm:prSet/>
      <dgm:spPr/>
      <dgm:t>
        <a:bodyPr/>
        <a:lstStyle/>
        <a:p>
          <a:endParaRPr lang="en-US"/>
        </a:p>
      </dgm:t>
    </dgm:pt>
    <dgm:pt modelId="{269712F7-078A-4239-9003-9C4EF835940D}">
      <dgm:prSet phldrT="[Text]"/>
      <dgm:spPr>
        <a:solidFill>
          <a:schemeClr val="bg1">
            <a:alpha val="90000"/>
          </a:schemeClr>
        </a:solidFill>
        <a:ln w="50800">
          <a:solidFill>
            <a:srgbClr val="C00000">
              <a:alpha val="90000"/>
            </a:srgbClr>
          </a:solidFill>
        </a:ln>
      </dgm:spPr>
      <dgm:t>
        <a:bodyPr/>
        <a:lstStyle/>
        <a:p>
          <a:r>
            <a:rPr lang="en-US" dirty="0" smtClean="0"/>
            <a:t>50 %</a:t>
          </a:r>
          <a:endParaRPr lang="en-US" dirty="0"/>
        </a:p>
      </dgm:t>
    </dgm:pt>
    <dgm:pt modelId="{E8B56F01-9CBE-408B-BDFC-02C87DC7E3A3}" type="parTrans" cxnId="{24488CBF-6D50-4DCC-AD5B-F6CA61226E99}">
      <dgm:prSet/>
      <dgm:spPr/>
      <dgm:t>
        <a:bodyPr/>
        <a:lstStyle/>
        <a:p>
          <a:endParaRPr lang="en-US"/>
        </a:p>
      </dgm:t>
    </dgm:pt>
    <dgm:pt modelId="{FEBD0528-FC91-4440-B0F2-CD160E084F47}" type="sibTrans" cxnId="{24488CBF-6D50-4DCC-AD5B-F6CA61226E99}">
      <dgm:prSet/>
      <dgm:spPr/>
      <dgm:t>
        <a:bodyPr/>
        <a:lstStyle/>
        <a:p>
          <a:endParaRPr lang="en-US"/>
        </a:p>
      </dgm:t>
    </dgm:pt>
    <dgm:pt modelId="{A427CCFB-B7ED-4624-823C-B8CEB822EF65}">
      <dgm:prSet phldrT="[Text]" custT="1"/>
      <dgm:spPr>
        <a:solidFill>
          <a:srgbClr val="06620A"/>
        </a:solidFill>
      </dgm:spPr>
      <dgm:t>
        <a:bodyPr/>
        <a:lstStyle/>
        <a:p>
          <a:pPr>
            <a:spcAft>
              <a:spcPts val="0"/>
            </a:spcAft>
          </a:pPr>
          <a:r>
            <a:rPr lang="en-US" sz="2000" b="1" dirty="0" smtClean="0">
              <a:latin typeface="Book Antiqua" pitchFamily="18" charset="0"/>
            </a:rPr>
            <a:t>Associate </a:t>
          </a:r>
        </a:p>
        <a:p>
          <a:pPr>
            <a:spcAft>
              <a:spcPts val="0"/>
            </a:spcAft>
          </a:pPr>
          <a:r>
            <a:rPr lang="en-US" sz="2000" b="1" dirty="0" smtClean="0">
              <a:latin typeface="Book Antiqua" pitchFamily="18" charset="0"/>
            </a:rPr>
            <a:t>Professor</a:t>
          </a:r>
          <a:endParaRPr lang="en-US" sz="2000" b="1" dirty="0">
            <a:latin typeface="Book Antiqua" pitchFamily="18" charset="0"/>
          </a:endParaRPr>
        </a:p>
      </dgm:t>
    </dgm:pt>
    <dgm:pt modelId="{05C32A3F-8944-49FE-A3B6-D2911655D1E3}" type="parTrans" cxnId="{C1EC62B5-0423-492D-87C3-A05B55BAE764}">
      <dgm:prSet/>
      <dgm:spPr/>
      <dgm:t>
        <a:bodyPr/>
        <a:lstStyle/>
        <a:p>
          <a:endParaRPr lang="en-US"/>
        </a:p>
      </dgm:t>
    </dgm:pt>
    <dgm:pt modelId="{F6C8029D-1E10-4D6B-92AE-B05D00F8A987}" type="sibTrans" cxnId="{C1EC62B5-0423-492D-87C3-A05B55BAE764}">
      <dgm:prSet/>
      <dgm:spPr/>
      <dgm:t>
        <a:bodyPr/>
        <a:lstStyle/>
        <a:p>
          <a:endParaRPr lang="en-US"/>
        </a:p>
      </dgm:t>
    </dgm:pt>
    <dgm:pt modelId="{65E321B0-6938-4E3A-ACB1-E1AE73284D00}">
      <dgm:prSet phldrT="[Text]"/>
      <dgm:spPr>
        <a:solidFill>
          <a:schemeClr val="bg1">
            <a:alpha val="90000"/>
          </a:schemeClr>
        </a:solidFill>
        <a:ln w="50800">
          <a:solidFill>
            <a:srgbClr val="C00000">
              <a:alpha val="90000"/>
            </a:srgbClr>
          </a:solidFill>
        </a:ln>
      </dgm:spPr>
      <dgm:t>
        <a:bodyPr/>
        <a:lstStyle/>
        <a:p>
          <a:r>
            <a:rPr lang="en-US" dirty="0" smtClean="0"/>
            <a:t>75%</a:t>
          </a:r>
          <a:endParaRPr lang="en-US" dirty="0"/>
        </a:p>
      </dgm:t>
    </dgm:pt>
    <dgm:pt modelId="{64FBF654-8B77-437B-9E56-694203A81C04}" type="parTrans" cxnId="{07C5A534-6176-44A4-A67A-20013587991C}">
      <dgm:prSet/>
      <dgm:spPr/>
      <dgm:t>
        <a:bodyPr/>
        <a:lstStyle/>
        <a:p>
          <a:endParaRPr lang="en-US"/>
        </a:p>
      </dgm:t>
    </dgm:pt>
    <dgm:pt modelId="{050CC17B-65D0-48E7-93F7-764BF261D4FA}" type="sibTrans" cxnId="{07C5A534-6176-44A4-A67A-20013587991C}">
      <dgm:prSet/>
      <dgm:spPr/>
      <dgm:t>
        <a:bodyPr/>
        <a:lstStyle/>
        <a:p>
          <a:endParaRPr lang="en-US"/>
        </a:p>
      </dgm:t>
    </dgm:pt>
    <dgm:pt modelId="{20F60384-E663-46B7-9790-996D3BEC3030}">
      <dgm:prSet phldrT="[Text]" custT="1"/>
      <dgm:spPr>
        <a:solidFill>
          <a:srgbClr val="FFC000"/>
        </a:solidFill>
      </dgm:spPr>
      <dgm:t>
        <a:bodyPr/>
        <a:lstStyle/>
        <a:p>
          <a:pPr>
            <a:spcAft>
              <a:spcPts val="0"/>
            </a:spcAft>
          </a:pPr>
          <a:r>
            <a:rPr lang="en-US" sz="2000" b="1" dirty="0" smtClean="0">
              <a:solidFill>
                <a:schemeClr val="tx1"/>
              </a:solidFill>
              <a:latin typeface="Book Antiqua" pitchFamily="18" charset="0"/>
            </a:rPr>
            <a:t>Assistant</a:t>
          </a:r>
        </a:p>
        <a:p>
          <a:pPr>
            <a:spcAft>
              <a:spcPts val="0"/>
            </a:spcAft>
          </a:pPr>
          <a:r>
            <a:rPr lang="en-US" sz="2000" b="1" dirty="0" smtClean="0">
              <a:solidFill>
                <a:schemeClr val="tx1"/>
              </a:solidFill>
              <a:latin typeface="Book Antiqua" pitchFamily="18" charset="0"/>
            </a:rPr>
            <a:t>Professor</a:t>
          </a:r>
          <a:endParaRPr lang="en-US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17050212-61A4-4C1E-94D9-075623103A1F}" type="parTrans" cxnId="{0342F081-8C4B-40EE-8C3F-A2224650EEB8}">
      <dgm:prSet/>
      <dgm:spPr/>
      <dgm:t>
        <a:bodyPr/>
        <a:lstStyle/>
        <a:p>
          <a:endParaRPr lang="en-US"/>
        </a:p>
      </dgm:t>
    </dgm:pt>
    <dgm:pt modelId="{FA6FF3BE-D5CE-4A29-B3F2-437C44EB14CF}" type="sibTrans" cxnId="{0342F081-8C4B-40EE-8C3F-A2224650EEB8}">
      <dgm:prSet/>
      <dgm:spPr/>
      <dgm:t>
        <a:bodyPr/>
        <a:lstStyle/>
        <a:p>
          <a:endParaRPr lang="en-US"/>
        </a:p>
      </dgm:t>
    </dgm:pt>
    <dgm:pt modelId="{4ACF6049-9CAA-4FF1-AC72-67094354B86E}">
      <dgm:prSet phldrT="[Text]"/>
      <dgm:spPr>
        <a:solidFill>
          <a:schemeClr val="bg1">
            <a:alpha val="90000"/>
          </a:schemeClr>
        </a:solidFill>
        <a:ln w="50800">
          <a:solidFill>
            <a:srgbClr val="C00000">
              <a:alpha val="90000"/>
            </a:srgbClr>
          </a:solidFill>
        </a:ln>
      </dgm:spPr>
      <dgm:t>
        <a:bodyPr/>
        <a:lstStyle/>
        <a:p>
          <a:r>
            <a:rPr lang="en-US" dirty="0" smtClean="0"/>
            <a:t> </a:t>
          </a:r>
          <a:r>
            <a:rPr lang="en-US" dirty="0" smtClean="0"/>
            <a:t>85%</a:t>
          </a:r>
          <a:endParaRPr lang="en-US" dirty="0"/>
        </a:p>
      </dgm:t>
    </dgm:pt>
    <dgm:pt modelId="{773BC933-ABAF-41DD-868D-AAB0C7E488A6}" type="parTrans" cxnId="{B4730E5D-C628-4D07-967B-7250992BD43F}">
      <dgm:prSet/>
      <dgm:spPr/>
      <dgm:t>
        <a:bodyPr/>
        <a:lstStyle/>
        <a:p>
          <a:endParaRPr lang="en-US"/>
        </a:p>
      </dgm:t>
    </dgm:pt>
    <dgm:pt modelId="{C5E26D16-8AD0-4EDA-A67E-1DE14AF329A4}" type="sibTrans" cxnId="{B4730E5D-C628-4D07-967B-7250992BD43F}">
      <dgm:prSet/>
      <dgm:spPr/>
      <dgm:t>
        <a:bodyPr/>
        <a:lstStyle/>
        <a:p>
          <a:endParaRPr lang="en-US"/>
        </a:p>
      </dgm:t>
    </dgm:pt>
    <dgm:pt modelId="{DE54CC3B-99BF-4405-BE4B-2FC9B9D95525}" type="pres">
      <dgm:prSet presAssocID="{31011366-4678-442B-A9D5-13A2FCEE3C8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9608C87-D7D3-4D18-8681-602B0F61A2E4}" type="pres">
      <dgm:prSet presAssocID="{B2C74638-CB12-479F-9B1E-D8C47120C91F}" presName="linNode" presStyleCnt="0"/>
      <dgm:spPr/>
    </dgm:pt>
    <dgm:pt modelId="{44DB2D17-99EF-4017-B928-343DE3FDDD9F}" type="pres">
      <dgm:prSet presAssocID="{B2C74638-CB12-479F-9B1E-D8C47120C91F}" presName="parentText" presStyleLbl="node1" presStyleIdx="0" presStyleCnt="3" custScaleX="19634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DE4F2-F3BA-4192-88B1-E7614610ACE7}" type="pres">
      <dgm:prSet presAssocID="{B2C74638-CB12-479F-9B1E-D8C47120C91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2E0973-2BA9-40E7-B5D7-784878DD9988}" type="pres">
      <dgm:prSet presAssocID="{C3E73CAE-A1BF-4EE3-B054-90BE2AE46DF1}" presName="sp" presStyleCnt="0"/>
      <dgm:spPr/>
    </dgm:pt>
    <dgm:pt modelId="{B15AB3C6-C300-4C40-A9FE-BE7DA807469E}" type="pres">
      <dgm:prSet presAssocID="{A427CCFB-B7ED-4624-823C-B8CEB822EF65}" presName="linNode" presStyleCnt="0"/>
      <dgm:spPr/>
    </dgm:pt>
    <dgm:pt modelId="{C6E175F0-2981-4F27-8CD6-81DCB769CAC5}" type="pres">
      <dgm:prSet presAssocID="{A427CCFB-B7ED-4624-823C-B8CEB822EF65}" presName="parentText" presStyleLbl="node1" presStyleIdx="1" presStyleCnt="3" custScaleX="19634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3C45F-3013-4F85-A466-1C21808D54AE}" type="pres">
      <dgm:prSet presAssocID="{A427CCFB-B7ED-4624-823C-B8CEB822EF6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D00DEE-C7A2-440D-AA49-D929A6FC2DD2}" type="pres">
      <dgm:prSet presAssocID="{F6C8029D-1E10-4D6B-92AE-B05D00F8A987}" presName="sp" presStyleCnt="0"/>
      <dgm:spPr/>
    </dgm:pt>
    <dgm:pt modelId="{4DE18E26-C66B-4BE9-B014-3C5A1EC3EFEF}" type="pres">
      <dgm:prSet presAssocID="{20F60384-E663-46B7-9790-996D3BEC3030}" presName="linNode" presStyleCnt="0"/>
      <dgm:spPr/>
    </dgm:pt>
    <dgm:pt modelId="{2E0A056D-C10E-44D8-AB93-8BF4AAF4E8D1}" type="pres">
      <dgm:prSet presAssocID="{20F60384-E663-46B7-9790-996D3BEC3030}" presName="parentText" presStyleLbl="node1" presStyleIdx="2" presStyleCnt="3" custScaleX="19634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05AF73-4F12-4608-98A7-6C7C230237FB}" type="pres">
      <dgm:prSet presAssocID="{20F60384-E663-46B7-9790-996D3BEC3030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488CBF-6D50-4DCC-AD5B-F6CA61226E99}" srcId="{B2C74638-CB12-479F-9B1E-D8C47120C91F}" destId="{269712F7-078A-4239-9003-9C4EF835940D}" srcOrd="0" destOrd="0" parTransId="{E8B56F01-9CBE-408B-BDFC-02C87DC7E3A3}" sibTransId="{FEBD0528-FC91-4440-B0F2-CD160E084F47}"/>
    <dgm:cxn modelId="{07C5A534-6176-44A4-A67A-20013587991C}" srcId="{A427CCFB-B7ED-4624-823C-B8CEB822EF65}" destId="{65E321B0-6938-4E3A-ACB1-E1AE73284D00}" srcOrd="0" destOrd="0" parTransId="{64FBF654-8B77-437B-9E56-694203A81C04}" sibTransId="{050CC17B-65D0-48E7-93F7-764BF261D4FA}"/>
    <dgm:cxn modelId="{B4730E5D-C628-4D07-967B-7250992BD43F}" srcId="{20F60384-E663-46B7-9790-996D3BEC3030}" destId="{4ACF6049-9CAA-4FF1-AC72-67094354B86E}" srcOrd="0" destOrd="0" parTransId="{773BC933-ABAF-41DD-868D-AAB0C7E488A6}" sibTransId="{C5E26D16-8AD0-4EDA-A67E-1DE14AF329A4}"/>
    <dgm:cxn modelId="{0342F081-8C4B-40EE-8C3F-A2224650EEB8}" srcId="{31011366-4678-442B-A9D5-13A2FCEE3C8A}" destId="{20F60384-E663-46B7-9790-996D3BEC3030}" srcOrd="2" destOrd="0" parTransId="{17050212-61A4-4C1E-94D9-075623103A1F}" sibTransId="{FA6FF3BE-D5CE-4A29-B3F2-437C44EB14CF}"/>
    <dgm:cxn modelId="{AB0AB5A3-1DB4-4146-83DD-DD1EBAD3644E}" type="presOf" srcId="{20F60384-E663-46B7-9790-996D3BEC3030}" destId="{2E0A056D-C10E-44D8-AB93-8BF4AAF4E8D1}" srcOrd="0" destOrd="0" presId="urn:microsoft.com/office/officeart/2005/8/layout/vList5"/>
    <dgm:cxn modelId="{1BDEC7B9-4C7E-4DC9-924A-E05EF91FB132}" srcId="{31011366-4678-442B-A9D5-13A2FCEE3C8A}" destId="{B2C74638-CB12-479F-9B1E-D8C47120C91F}" srcOrd="0" destOrd="0" parTransId="{235D468A-C1F0-4CAE-B3F8-14BC321E7D6A}" sibTransId="{C3E73CAE-A1BF-4EE3-B054-90BE2AE46DF1}"/>
    <dgm:cxn modelId="{248281C6-22C5-4E3C-BC3E-D82168F890CF}" type="presOf" srcId="{269712F7-078A-4239-9003-9C4EF835940D}" destId="{0E9DE4F2-F3BA-4192-88B1-E7614610ACE7}" srcOrd="0" destOrd="0" presId="urn:microsoft.com/office/officeart/2005/8/layout/vList5"/>
    <dgm:cxn modelId="{C1EC62B5-0423-492D-87C3-A05B55BAE764}" srcId="{31011366-4678-442B-A9D5-13A2FCEE3C8A}" destId="{A427CCFB-B7ED-4624-823C-B8CEB822EF65}" srcOrd="1" destOrd="0" parTransId="{05C32A3F-8944-49FE-A3B6-D2911655D1E3}" sibTransId="{F6C8029D-1E10-4D6B-92AE-B05D00F8A987}"/>
    <dgm:cxn modelId="{F57BA9E5-36C4-4568-9AB2-B53361F38A1B}" type="presOf" srcId="{31011366-4678-442B-A9D5-13A2FCEE3C8A}" destId="{DE54CC3B-99BF-4405-BE4B-2FC9B9D95525}" srcOrd="0" destOrd="0" presId="urn:microsoft.com/office/officeart/2005/8/layout/vList5"/>
    <dgm:cxn modelId="{52225FF9-4173-4C06-9F3B-D1879AC927A3}" type="presOf" srcId="{65E321B0-6938-4E3A-ACB1-E1AE73284D00}" destId="{AC13C45F-3013-4F85-A466-1C21808D54AE}" srcOrd="0" destOrd="0" presId="urn:microsoft.com/office/officeart/2005/8/layout/vList5"/>
    <dgm:cxn modelId="{C3F4A781-7D16-42B8-994F-E3F41F40DE25}" type="presOf" srcId="{A427CCFB-B7ED-4624-823C-B8CEB822EF65}" destId="{C6E175F0-2981-4F27-8CD6-81DCB769CAC5}" srcOrd="0" destOrd="0" presId="urn:microsoft.com/office/officeart/2005/8/layout/vList5"/>
    <dgm:cxn modelId="{B17AD371-FCDD-4D08-BC9A-B6B10C507810}" type="presOf" srcId="{4ACF6049-9CAA-4FF1-AC72-67094354B86E}" destId="{0505AF73-4F12-4608-98A7-6C7C230237FB}" srcOrd="0" destOrd="0" presId="urn:microsoft.com/office/officeart/2005/8/layout/vList5"/>
    <dgm:cxn modelId="{AE534955-E5FE-44FA-898B-3B91290FD161}" type="presOf" srcId="{B2C74638-CB12-479F-9B1E-D8C47120C91F}" destId="{44DB2D17-99EF-4017-B928-343DE3FDDD9F}" srcOrd="0" destOrd="0" presId="urn:microsoft.com/office/officeart/2005/8/layout/vList5"/>
    <dgm:cxn modelId="{935D5D8A-45C0-4605-A3EF-2B31F12D51D8}" type="presParOf" srcId="{DE54CC3B-99BF-4405-BE4B-2FC9B9D95525}" destId="{39608C87-D7D3-4D18-8681-602B0F61A2E4}" srcOrd="0" destOrd="0" presId="urn:microsoft.com/office/officeart/2005/8/layout/vList5"/>
    <dgm:cxn modelId="{79CAF216-704A-4FBB-A165-407EB72CA32A}" type="presParOf" srcId="{39608C87-D7D3-4D18-8681-602B0F61A2E4}" destId="{44DB2D17-99EF-4017-B928-343DE3FDDD9F}" srcOrd="0" destOrd="0" presId="urn:microsoft.com/office/officeart/2005/8/layout/vList5"/>
    <dgm:cxn modelId="{6DD3ACCC-9B1C-4CE1-A375-E81D152A2BA4}" type="presParOf" srcId="{39608C87-D7D3-4D18-8681-602B0F61A2E4}" destId="{0E9DE4F2-F3BA-4192-88B1-E7614610ACE7}" srcOrd="1" destOrd="0" presId="urn:microsoft.com/office/officeart/2005/8/layout/vList5"/>
    <dgm:cxn modelId="{494B3C1A-3829-486D-946E-0BF46EBF95EE}" type="presParOf" srcId="{DE54CC3B-99BF-4405-BE4B-2FC9B9D95525}" destId="{8B2E0973-2BA9-40E7-B5D7-784878DD9988}" srcOrd="1" destOrd="0" presId="urn:microsoft.com/office/officeart/2005/8/layout/vList5"/>
    <dgm:cxn modelId="{FAACB9F0-9BC8-4615-9B0F-DAC9C6A1E316}" type="presParOf" srcId="{DE54CC3B-99BF-4405-BE4B-2FC9B9D95525}" destId="{B15AB3C6-C300-4C40-A9FE-BE7DA807469E}" srcOrd="2" destOrd="0" presId="urn:microsoft.com/office/officeart/2005/8/layout/vList5"/>
    <dgm:cxn modelId="{3781D941-7871-4B8D-B890-64BB30933980}" type="presParOf" srcId="{B15AB3C6-C300-4C40-A9FE-BE7DA807469E}" destId="{C6E175F0-2981-4F27-8CD6-81DCB769CAC5}" srcOrd="0" destOrd="0" presId="urn:microsoft.com/office/officeart/2005/8/layout/vList5"/>
    <dgm:cxn modelId="{2293E6B3-203A-43BB-9CE7-68DC8D53D27D}" type="presParOf" srcId="{B15AB3C6-C300-4C40-A9FE-BE7DA807469E}" destId="{AC13C45F-3013-4F85-A466-1C21808D54AE}" srcOrd="1" destOrd="0" presId="urn:microsoft.com/office/officeart/2005/8/layout/vList5"/>
    <dgm:cxn modelId="{B40E4DB4-ECBA-4DC0-A4E3-56695F6BC8CD}" type="presParOf" srcId="{DE54CC3B-99BF-4405-BE4B-2FC9B9D95525}" destId="{1FD00DEE-C7A2-440D-AA49-D929A6FC2DD2}" srcOrd="3" destOrd="0" presId="urn:microsoft.com/office/officeart/2005/8/layout/vList5"/>
    <dgm:cxn modelId="{32BF4967-162C-41BC-85F2-43DA216EE97D}" type="presParOf" srcId="{DE54CC3B-99BF-4405-BE4B-2FC9B9D95525}" destId="{4DE18E26-C66B-4BE9-B014-3C5A1EC3EFEF}" srcOrd="4" destOrd="0" presId="urn:microsoft.com/office/officeart/2005/8/layout/vList5"/>
    <dgm:cxn modelId="{1AA88DF4-0F86-478E-B8D6-DF56CDBAC9D2}" type="presParOf" srcId="{4DE18E26-C66B-4BE9-B014-3C5A1EC3EFEF}" destId="{2E0A056D-C10E-44D8-AB93-8BF4AAF4E8D1}" srcOrd="0" destOrd="0" presId="urn:microsoft.com/office/officeart/2005/8/layout/vList5"/>
    <dgm:cxn modelId="{73C4C572-47DB-43BA-92E2-82FDB3676188}" type="presParOf" srcId="{4DE18E26-C66B-4BE9-B014-3C5A1EC3EFEF}" destId="{0505AF73-4F12-4608-98A7-6C7C230237F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C3D7ED9-1727-4124-A8E9-A836F9411DD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4CF7CD-2ABE-4CB5-8396-002E906E10D4}">
      <dgm:prSet phldrT="[Text]"/>
      <dgm:spPr>
        <a:solidFill>
          <a:schemeClr val="bg1"/>
        </a:solidFill>
        <a:ln w="38100">
          <a:solidFill>
            <a:srgbClr val="C00000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IT Policy</a:t>
          </a:r>
          <a:endParaRPr lang="en-US" b="1" dirty="0">
            <a:solidFill>
              <a:schemeClr val="tx1"/>
            </a:solidFill>
            <a:latin typeface="Book Antiqua" pitchFamily="18" charset="0"/>
          </a:endParaRPr>
        </a:p>
      </dgm:t>
    </dgm:pt>
    <dgm:pt modelId="{F0A994F6-BD21-4BDD-B872-485B40C17FD6}" type="parTrans" cxnId="{AADF0F56-875D-499F-829D-CA4325D7195C}">
      <dgm:prSet/>
      <dgm:spPr/>
      <dgm:t>
        <a:bodyPr/>
        <a:lstStyle/>
        <a:p>
          <a:endParaRPr lang="en-US" b="1">
            <a:solidFill>
              <a:schemeClr val="tx1"/>
            </a:solidFill>
            <a:latin typeface="Book Antiqua" pitchFamily="18" charset="0"/>
          </a:endParaRPr>
        </a:p>
      </dgm:t>
    </dgm:pt>
    <dgm:pt modelId="{31FB58F5-D9E1-4C5A-800B-CA4962FD6922}" type="sibTrans" cxnId="{AADF0F56-875D-499F-829D-CA4325D7195C}">
      <dgm:prSet/>
      <dgm:spPr/>
      <dgm:t>
        <a:bodyPr/>
        <a:lstStyle/>
        <a:p>
          <a:endParaRPr lang="en-US" b="1">
            <a:solidFill>
              <a:schemeClr val="tx1"/>
            </a:solidFill>
            <a:latin typeface="Book Antiqua" pitchFamily="18" charset="0"/>
          </a:endParaRPr>
        </a:p>
      </dgm:t>
    </dgm:pt>
    <dgm:pt modelId="{1C2225B9-909B-4E4A-A865-3BA6299A5B7A}">
      <dgm:prSet phldrT="[Text]"/>
      <dgm:spPr>
        <a:solidFill>
          <a:schemeClr val="bg1"/>
        </a:solidFill>
        <a:ln w="38100">
          <a:solidFill>
            <a:srgbClr val="C00000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Establishing Virtual Class rooms</a:t>
          </a:r>
        </a:p>
      </dgm:t>
    </dgm:pt>
    <dgm:pt modelId="{7404BD90-816C-4B0F-818E-6DD22119878A}" type="parTrans" cxnId="{2E64EB31-4F9F-47F9-BE95-8FC1B559FB00}">
      <dgm:prSet/>
      <dgm:spPr/>
      <dgm:t>
        <a:bodyPr/>
        <a:lstStyle/>
        <a:p>
          <a:endParaRPr lang="en-US" b="1">
            <a:solidFill>
              <a:schemeClr val="tx1"/>
            </a:solidFill>
            <a:latin typeface="Book Antiqua" pitchFamily="18" charset="0"/>
          </a:endParaRPr>
        </a:p>
      </dgm:t>
    </dgm:pt>
    <dgm:pt modelId="{C65901A3-DB9D-492D-95DD-CBE03BCF6CE4}" type="sibTrans" cxnId="{2E64EB31-4F9F-47F9-BE95-8FC1B559FB00}">
      <dgm:prSet/>
      <dgm:spPr/>
      <dgm:t>
        <a:bodyPr/>
        <a:lstStyle/>
        <a:p>
          <a:endParaRPr lang="en-US" b="1">
            <a:solidFill>
              <a:schemeClr val="tx1"/>
            </a:solidFill>
            <a:latin typeface="Book Antiqua" pitchFamily="18" charset="0"/>
          </a:endParaRPr>
        </a:p>
      </dgm:t>
    </dgm:pt>
    <dgm:pt modelId="{42459E6E-ADC6-473D-9E2A-500B16874655}">
      <dgm:prSet phldrT="[Text]"/>
      <dgm:spPr>
        <a:solidFill>
          <a:schemeClr val="bg1"/>
        </a:solidFill>
        <a:ln w="38100">
          <a:solidFill>
            <a:srgbClr val="C00000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Women  Empowerment and Gender Sensitization  </a:t>
          </a:r>
          <a:endParaRPr lang="en-US" b="1" dirty="0">
            <a:solidFill>
              <a:schemeClr val="tx1"/>
            </a:solidFill>
            <a:latin typeface="Book Antiqua" pitchFamily="18" charset="0"/>
          </a:endParaRPr>
        </a:p>
      </dgm:t>
    </dgm:pt>
    <dgm:pt modelId="{9A722001-E118-4A3F-8EBF-E68E57353C29}" type="parTrans" cxnId="{2415AF2B-3E9D-42E9-885F-DF9C45822F9D}">
      <dgm:prSet/>
      <dgm:spPr/>
      <dgm:t>
        <a:bodyPr/>
        <a:lstStyle/>
        <a:p>
          <a:endParaRPr lang="en-US" b="1">
            <a:solidFill>
              <a:schemeClr val="tx1"/>
            </a:solidFill>
            <a:latin typeface="Book Antiqua" pitchFamily="18" charset="0"/>
          </a:endParaRPr>
        </a:p>
      </dgm:t>
    </dgm:pt>
    <dgm:pt modelId="{A6127974-0BFD-4EB2-9DAF-9207E2A33419}" type="sibTrans" cxnId="{2415AF2B-3E9D-42E9-885F-DF9C45822F9D}">
      <dgm:prSet/>
      <dgm:spPr/>
      <dgm:t>
        <a:bodyPr/>
        <a:lstStyle/>
        <a:p>
          <a:endParaRPr lang="en-US" b="1">
            <a:solidFill>
              <a:schemeClr val="tx1"/>
            </a:solidFill>
            <a:latin typeface="Book Antiqua" pitchFamily="18" charset="0"/>
          </a:endParaRPr>
        </a:p>
      </dgm:t>
    </dgm:pt>
    <dgm:pt modelId="{B6626B41-D775-456B-A33F-302DBAFCDE81}">
      <dgm:prSet phldrT="[Text]"/>
      <dgm:spPr>
        <a:solidFill>
          <a:schemeClr val="bg1"/>
        </a:solidFill>
        <a:ln w="38100">
          <a:solidFill>
            <a:srgbClr val="C00000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Efforts towards International Cooperation</a:t>
          </a:r>
          <a:endParaRPr lang="en-US" b="1" dirty="0">
            <a:solidFill>
              <a:schemeClr val="tx1"/>
            </a:solidFill>
            <a:latin typeface="Book Antiqua" pitchFamily="18" charset="0"/>
          </a:endParaRPr>
        </a:p>
      </dgm:t>
    </dgm:pt>
    <dgm:pt modelId="{3BD606F2-729F-41E2-9D81-B6C9D6392020}" type="parTrans" cxnId="{B3F5E712-32FB-4359-920C-CF3DC71FC0B0}">
      <dgm:prSet/>
      <dgm:spPr/>
      <dgm:t>
        <a:bodyPr/>
        <a:lstStyle/>
        <a:p>
          <a:endParaRPr lang="en-US" b="1">
            <a:solidFill>
              <a:schemeClr val="tx1"/>
            </a:solidFill>
            <a:latin typeface="Book Antiqua" pitchFamily="18" charset="0"/>
          </a:endParaRPr>
        </a:p>
      </dgm:t>
    </dgm:pt>
    <dgm:pt modelId="{2D831F4A-2DDB-4AD6-834C-D68B932D78D4}" type="sibTrans" cxnId="{B3F5E712-32FB-4359-920C-CF3DC71FC0B0}">
      <dgm:prSet/>
      <dgm:spPr/>
      <dgm:t>
        <a:bodyPr/>
        <a:lstStyle/>
        <a:p>
          <a:endParaRPr lang="en-US" b="1">
            <a:solidFill>
              <a:schemeClr val="tx1"/>
            </a:solidFill>
            <a:latin typeface="Book Antiqua" pitchFamily="18" charset="0"/>
          </a:endParaRPr>
        </a:p>
      </dgm:t>
    </dgm:pt>
    <dgm:pt modelId="{82D322B4-A4DC-4E1B-9598-641855EDB11C}">
      <dgm:prSet phldrT="[Text]"/>
      <dgm:spPr>
        <a:solidFill>
          <a:schemeClr val="bg1"/>
        </a:solidFill>
        <a:ln w="38100">
          <a:solidFill>
            <a:srgbClr val="C00000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Efforts for Industry-University Cooperation</a:t>
          </a:r>
          <a:endParaRPr lang="en-US" b="1" dirty="0">
            <a:solidFill>
              <a:schemeClr val="tx1"/>
            </a:solidFill>
            <a:latin typeface="Book Antiqua" pitchFamily="18" charset="0"/>
          </a:endParaRPr>
        </a:p>
      </dgm:t>
    </dgm:pt>
    <dgm:pt modelId="{DFCCBD86-C219-48F9-BAF1-84946906B958}" type="parTrans" cxnId="{258CA237-2EB7-4F05-AB75-34C4D3940609}">
      <dgm:prSet/>
      <dgm:spPr/>
      <dgm:t>
        <a:bodyPr/>
        <a:lstStyle/>
        <a:p>
          <a:endParaRPr lang="en-US" b="1">
            <a:solidFill>
              <a:schemeClr val="tx1"/>
            </a:solidFill>
            <a:latin typeface="Book Antiqua" pitchFamily="18" charset="0"/>
          </a:endParaRPr>
        </a:p>
      </dgm:t>
    </dgm:pt>
    <dgm:pt modelId="{F981195F-0FD6-4B85-B0C7-449CCFBEC5A3}" type="sibTrans" cxnId="{258CA237-2EB7-4F05-AB75-34C4D3940609}">
      <dgm:prSet/>
      <dgm:spPr/>
      <dgm:t>
        <a:bodyPr/>
        <a:lstStyle/>
        <a:p>
          <a:endParaRPr lang="en-US" b="1">
            <a:solidFill>
              <a:schemeClr val="tx1"/>
            </a:solidFill>
            <a:latin typeface="Book Antiqua" pitchFamily="18" charset="0"/>
          </a:endParaRPr>
        </a:p>
      </dgm:t>
    </dgm:pt>
    <dgm:pt modelId="{C0FB376A-ACA5-4F32-96F0-ED7B8084FA42}">
      <dgm:prSet phldrT="[Text]"/>
      <dgm:spPr>
        <a:solidFill>
          <a:schemeClr val="bg1"/>
        </a:solidFill>
        <a:ln w="38100">
          <a:solidFill>
            <a:srgbClr val="C00000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Enhancing quality of Student Support services </a:t>
          </a:r>
          <a:endParaRPr lang="en-US" b="1" dirty="0">
            <a:solidFill>
              <a:schemeClr val="tx1"/>
            </a:solidFill>
            <a:latin typeface="Book Antiqua" pitchFamily="18" charset="0"/>
          </a:endParaRPr>
        </a:p>
      </dgm:t>
    </dgm:pt>
    <dgm:pt modelId="{36DCAA29-EEBA-45DD-AEED-C7E27C9BECDE}" type="parTrans" cxnId="{61715D64-0A76-4668-911D-A718FD81F105}">
      <dgm:prSet/>
      <dgm:spPr/>
      <dgm:t>
        <a:bodyPr/>
        <a:lstStyle/>
        <a:p>
          <a:endParaRPr lang="en-US" b="1">
            <a:solidFill>
              <a:schemeClr val="tx1"/>
            </a:solidFill>
            <a:latin typeface="Book Antiqua" pitchFamily="18" charset="0"/>
          </a:endParaRPr>
        </a:p>
      </dgm:t>
    </dgm:pt>
    <dgm:pt modelId="{33872274-C8D0-4155-8D3A-292AE3984B5A}" type="sibTrans" cxnId="{61715D64-0A76-4668-911D-A718FD81F105}">
      <dgm:prSet/>
      <dgm:spPr/>
      <dgm:t>
        <a:bodyPr/>
        <a:lstStyle/>
        <a:p>
          <a:endParaRPr lang="en-US" b="1">
            <a:solidFill>
              <a:schemeClr val="tx1"/>
            </a:solidFill>
            <a:latin typeface="Book Antiqua" pitchFamily="18" charset="0"/>
          </a:endParaRPr>
        </a:p>
      </dgm:t>
    </dgm:pt>
    <dgm:pt modelId="{58D65146-67C6-4FBC-BA0C-B7DBF7D16BEB}">
      <dgm:prSet phldrT="[Text]"/>
      <dgm:spPr>
        <a:solidFill>
          <a:schemeClr val="bg1"/>
        </a:solidFill>
        <a:ln w="38100">
          <a:solidFill>
            <a:srgbClr val="C00000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Vision document for the University </a:t>
          </a:r>
          <a:endParaRPr lang="en-US" b="1" dirty="0">
            <a:solidFill>
              <a:schemeClr val="tx1"/>
            </a:solidFill>
            <a:latin typeface="Book Antiqua" pitchFamily="18" charset="0"/>
          </a:endParaRPr>
        </a:p>
      </dgm:t>
    </dgm:pt>
    <dgm:pt modelId="{3FCC574B-127C-4A64-B450-5753C7608D27}" type="parTrans" cxnId="{EA83C966-F2D5-4AFE-AEAE-BA8A77160074}">
      <dgm:prSet/>
      <dgm:spPr/>
      <dgm:t>
        <a:bodyPr/>
        <a:lstStyle/>
        <a:p>
          <a:endParaRPr lang="en-US" b="1">
            <a:solidFill>
              <a:schemeClr val="tx1"/>
            </a:solidFill>
            <a:latin typeface="Book Antiqua" pitchFamily="18" charset="0"/>
          </a:endParaRPr>
        </a:p>
      </dgm:t>
    </dgm:pt>
    <dgm:pt modelId="{995A95BF-6044-4D4A-A7A4-C236DE38747F}" type="sibTrans" cxnId="{EA83C966-F2D5-4AFE-AEAE-BA8A77160074}">
      <dgm:prSet/>
      <dgm:spPr/>
      <dgm:t>
        <a:bodyPr/>
        <a:lstStyle/>
        <a:p>
          <a:endParaRPr lang="en-US" b="1">
            <a:solidFill>
              <a:schemeClr val="tx1"/>
            </a:solidFill>
            <a:latin typeface="Book Antiqua" pitchFamily="18" charset="0"/>
          </a:endParaRPr>
        </a:p>
      </dgm:t>
    </dgm:pt>
    <dgm:pt modelId="{1F18316E-E8D9-4C58-9459-D05B30E9879A}">
      <dgm:prSet phldrT="[Text]"/>
      <dgm:spPr>
        <a:solidFill>
          <a:schemeClr val="bg1"/>
        </a:solidFill>
        <a:ln w="50800">
          <a:solidFill>
            <a:srgbClr val="C00000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Values and Ethics policy   </a:t>
          </a:r>
          <a:endParaRPr lang="en-US" b="1" dirty="0">
            <a:solidFill>
              <a:schemeClr val="tx1"/>
            </a:solidFill>
            <a:latin typeface="Book Antiqua" pitchFamily="18" charset="0"/>
          </a:endParaRPr>
        </a:p>
      </dgm:t>
    </dgm:pt>
    <dgm:pt modelId="{A8D6272F-A7C9-43DA-B446-A85F0854F89A}" type="parTrans" cxnId="{E2BAA23E-933A-4C1D-81D6-8919E1D23671}">
      <dgm:prSet/>
      <dgm:spPr/>
      <dgm:t>
        <a:bodyPr/>
        <a:lstStyle/>
        <a:p>
          <a:endParaRPr lang="en-US" b="1">
            <a:solidFill>
              <a:schemeClr val="tx1"/>
            </a:solidFill>
            <a:latin typeface="Book Antiqua" pitchFamily="18" charset="0"/>
          </a:endParaRPr>
        </a:p>
      </dgm:t>
    </dgm:pt>
    <dgm:pt modelId="{13716C73-1E4F-4C4D-99DE-01A8A46014FE}" type="sibTrans" cxnId="{E2BAA23E-933A-4C1D-81D6-8919E1D23671}">
      <dgm:prSet/>
      <dgm:spPr/>
      <dgm:t>
        <a:bodyPr/>
        <a:lstStyle/>
        <a:p>
          <a:endParaRPr lang="en-US" b="1">
            <a:solidFill>
              <a:schemeClr val="tx1"/>
            </a:solidFill>
            <a:latin typeface="Book Antiqua" pitchFamily="18" charset="0"/>
          </a:endParaRPr>
        </a:p>
      </dgm:t>
    </dgm:pt>
    <dgm:pt modelId="{CF12C835-497C-4771-AEF5-176CE76D0D8E}" type="pres">
      <dgm:prSet presAssocID="{3C3D7ED9-1727-4124-A8E9-A836F9411DD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2FC0FB-94FD-4CD6-BD3A-7D6C72608134}" type="pres">
      <dgm:prSet presAssocID="{DE4CF7CD-2ABE-4CB5-8396-002E906E10D4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DB9E59-4A08-4E80-B290-E898FA6A0406}" type="pres">
      <dgm:prSet presAssocID="{31FB58F5-D9E1-4C5A-800B-CA4962FD6922}" presName="spacer" presStyleCnt="0"/>
      <dgm:spPr/>
    </dgm:pt>
    <dgm:pt modelId="{4F17819F-23CF-43B8-80BB-9947D4829AB3}" type="pres">
      <dgm:prSet presAssocID="{1C2225B9-909B-4E4A-A865-3BA6299A5B7A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88731E-20A9-4274-9C1D-F549E3C6823A}" type="pres">
      <dgm:prSet presAssocID="{C65901A3-DB9D-492D-95DD-CBE03BCF6CE4}" presName="spacer" presStyleCnt="0"/>
      <dgm:spPr/>
    </dgm:pt>
    <dgm:pt modelId="{D567A3AD-BAB1-46F3-AD4D-0D991278293D}" type="pres">
      <dgm:prSet presAssocID="{42459E6E-ADC6-473D-9E2A-500B16874655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218B0B-3A74-48B8-8357-22EC9918FC37}" type="pres">
      <dgm:prSet presAssocID="{A6127974-0BFD-4EB2-9DAF-9207E2A33419}" presName="spacer" presStyleCnt="0"/>
      <dgm:spPr/>
    </dgm:pt>
    <dgm:pt modelId="{506D161F-1B0F-4A55-85FC-635146881F3E}" type="pres">
      <dgm:prSet presAssocID="{B6626B41-D775-456B-A33F-302DBAFCDE81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15A554-DCF1-402C-8916-8E1262E0E564}" type="pres">
      <dgm:prSet presAssocID="{2D831F4A-2DDB-4AD6-834C-D68B932D78D4}" presName="spacer" presStyleCnt="0"/>
      <dgm:spPr/>
    </dgm:pt>
    <dgm:pt modelId="{1D7BE78F-DE57-46DC-B512-BD0301D14918}" type="pres">
      <dgm:prSet presAssocID="{82D322B4-A4DC-4E1B-9598-641855EDB11C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09FA99-FD9E-44B3-BA43-FCD187E1CF1E}" type="pres">
      <dgm:prSet presAssocID="{F981195F-0FD6-4B85-B0C7-449CCFBEC5A3}" presName="spacer" presStyleCnt="0"/>
      <dgm:spPr/>
    </dgm:pt>
    <dgm:pt modelId="{18131251-497B-4918-9596-7EEB5470331E}" type="pres">
      <dgm:prSet presAssocID="{C0FB376A-ACA5-4F32-96F0-ED7B8084FA42}" presName="parentText" presStyleLbl="node1" presStyleIdx="5" presStyleCnt="8" custLinFactNeighborY="339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6358AA-5E79-4A3F-86A9-C5A6BB028211}" type="pres">
      <dgm:prSet presAssocID="{33872274-C8D0-4155-8D3A-292AE3984B5A}" presName="spacer" presStyleCnt="0"/>
      <dgm:spPr/>
    </dgm:pt>
    <dgm:pt modelId="{57870E37-1478-4FEB-9F66-3BBD188D820A}" type="pres">
      <dgm:prSet presAssocID="{58D65146-67C6-4FBC-BA0C-B7DBF7D16BEB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353A62-F061-4280-BC9E-44AC2A0245B6}" type="pres">
      <dgm:prSet presAssocID="{995A95BF-6044-4D4A-A7A4-C236DE38747F}" presName="spacer" presStyleCnt="0"/>
      <dgm:spPr/>
    </dgm:pt>
    <dgm:pt modelId="{62A80B61-4872-418A-9144-71ED6F32D664}" type="pres">
      <dgm:prSet presAssocID="{1F18316E-E8D9-4C58-9459-D05B30E9879A}" presName="parentText" presStyleLbl="node1" presStyleIdx="7" presStyleCnt="8" custLinFactNeighborX="-885" custLinFactNeighborY="227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15AF2B-3E9D-42E9-885F-DF9C45822F9D}" srcId="{3C3D7ED9-1727-4124-A8E9-A836F9411DDA}" destId="{42459E6E-ADC6-473D-9E2A-500B16874655}" srcOrd="2" destOrd="0" parTransId="{9A722001-E118-4A3F-8EBF-E68E57353C29}" sibTransId="{A6127974-0BFD-4EB2-9DAF-9207E2A33419}"/>
    <dgm:cxn modelId="{AADF0F56-875D-499F-829D-CA4325D7195C}" srcId="{3C3D7ED9-1727-4124-A8E9-A836F9411DDA}" destId="{DE4CF7CD-2ABE-4CB5-8396-002E906E10D4}" srcOrd="0" destOrd="0" parTransId="{F0A994F6-BD21-4BDD-B872-485B40C17FD6}" sibTransId="{31FB58F5-D9E1-4C5A-800B-CA4962FD6922}"/>
    <dgm:cxn modelId="{B4FDEDA3-4D40-4B82-8637-C791B21CFB57}" type="presOf" srcId="{DE4CF7CD-2ABE-4CB5-8396-002E906E10D4}" destId="{CC2FC0FB-94FD-4CD6-BD3A-7D6C72608134}" srcOrd="0" destOrd="0" presId="urn:microsoft.com/office/officeart/2005/8/layout/vList2"/>
    <dgm:cxn modelId="{B3F5E712-32FB-4359-920C-CF3DC71FC0B0}" srcId="{3C3D7ED9-1727-4124-A8E9-A836F9411DDA}" destId="{B6626B41-D775-456B-A33F-302DBAFCDE81}" srcOrd="3" destOrd="0" parTransId="{3BD606F2-729F-41E2-9D81-B6C9D6392020}" sibTransId="{2D831F4A-2DDB-4AD6-834C-D68B932D78D4}"/>
    <dgm:cxn modelId="{EA83C966-F2D5-4AFE-AEAE-BA8A77160074}" srcId="{3C3D7ED9-1727-4124-A8E9-A836F9411DDA}" destId="{58D65146-67C6-4FBC-BA0C-B7DBF7D16BEB}" srcOrd="6" destOrd="0" parTransId="{3FCC574B-127C-4A64-B450-5753C7608D27}" sibTransId="{995A95BF-6044-4D4A-A7A4-C236DE38747F}"/>
    <dgm:cxn modelId="{0DDB7D95-DE04-4DA8-A28C-98A07AEBD42A}" type="presOf" srcId="{B6626B41-D775-456B-A33F-302DBAFCDE81}" destId="{506D161F-1B0F-4A55-85FC-635146881F3E}" srcOrd="0" destOrd="0" presId="urn:microsoft.com/office/officeart/2005/8/layout/vList2"/>
    <dgm:cxn modelId="{2E64EB31-4F9F-47F9-BE95-8FC1B559FB00}" srcId="{3C3D7ED9-1727-4124-A8E9-A836F9411DDA}" destId="{1C2225B9-909B-4E4A-A865-3BA6299A5B7A}" srcOrd="1" destOrd="0" parTransId="{7404BD90-816C-4B0F-818E-6DD22119878A}" sibTransId="{C65901A3-DB9D-492D-95DD-CBE03BCF6CE4}"/>
    <dgm:cxn modelId="{41812F4F-6697-4CAB-90CC-0E8BD253C56D}" type="presOf" srcId="{3C3D7ED9-1727-4124-A8E9-A836F9411DDA}" destId="{CF12C835-497C-4771-AEF5-176CE76D0D8E}" srcOrd="0" destOrd="0" presId="urn:microsoft.com/office/officeart/2005/8/layout/vList2"/>
    <dgm:cxn modelId="{8B4429B2-40B4-4F2F-82B2-B1552386CEDE}" type="presOf" srcId="{58D65146-67C6-4FBC-BA0C-B7DBF7D16BEB}" destId="{57870E37-1478-4FEB-9F66-3BBD188D820A}" srcOrd="0" destOrd="0" presId="urn:microsoft.com/office/officeart/2005/8/layout/vList2"/>
    <dgm:cxn modelId="{A72A412C-A95B-4695-954F-62EE034FD1C6}" type="presOf" srcId="{C0FB376A-ACA5-4F32-96F0-ED7B8084FA42}" destId="{18131251-497B-4918-9596-7EEB5470331E}" srcOrd="0" destOrd="0" presId="urn:microsoft.com/office/officeart/2005/8/layout/vList2"/>
    <dgm:cxn modelId="{61715D64-0A76-4668-911D-A718FD81F105}" srcId="{3C3D7ED9-1727-4124-A8E9-A836F9411DDA}" destId="{C0FB376A-ACA5-4F32-96F0-ED7B8084FA42}" srcOrd="5" destOrd="0" parTransId="{36DCAA29-EEBA-45DD-AEED-C7E27C9BECDE}" sibTransId="{33872274-C8D0-4155-8D3A-292AE3984B5A}"/>
    <dgm:cxn modelId="{585DCFF5-2B6E-4FAC-A360-22C31D182023}" type="presOf" srcId="{42459E6E-ADC6-473D-9E2A-500B16874655}" destId="{D567A3AD-BAB1-46F3-AD4D-0D991278293D}" srcOrd="0" destOrd="0" presId="urn:microsoft.com/office/officeart/2005/8/layout/vList2"/>
    <dgm:cxn modelId="{4335A6ED-9187-499D-8B74-36C82096399F}" type="presOf" srcId="{1C2225B9-909B-4E4A-A865-3BA6299A5B7A}" destId="{4F17819F-23CF-43B8-80BB-9947D4829AB3}" srcOrd="0" destOrd="0" presId="urn:microsoft.com/office/officeart/2005/8/layout/vList2"/>
    <dgm:cxn modelId="{258CA237-2EB7-4F05-AB75-34C4D3940609}" srcId="{3C3D7ED9-1727-4124-A8E9-A836F9411DDA}" destId="{82D322B4-A4DC-4E1B-9598-641855EDB11C}" srcOrd="4" destOrd="0" parTransId="{DFCCBD86-C219-48F9-BAF1-84946906B958}" sibTransId="{F981195F-0FD6-4B85-B0C7-449CCFBEC5A3}"/>
    <dgm:cxn modelId="{9D00DDBE-E438-45C9-9CD5-A385847EA7ED}" type="presOf" srcId="{82D322B4-A4DC-4E1B-9598-641855EDB11C}" destId="{1D7BE78F-DE57-46DC-B512-BD0301D14918}" srcOrd="0" destOrd="0" presId="urn:microsoft.com/office/officeart/2005/8/layout/vList2"/>
    <dgm:cxn modelId="{EDB8C84B-205E-4A60-BD08-102CD0C79958}" type="presOf" srcId="{1F18316E-E8D9-4C58-9459-D05B30E9879A}" destId="{62A80B61-4872-418A-9144-71ED6F32D664}" srcOrd="0" destOrd="0" presId="urn:microsoft.com/office/officeart/2005/8/layout/vList2"/>
    <dgm:cxn modelId="{E2BAA23E-933A-4C1D-81D6-8919E1D23671}" srcId="{3C3D7ED9-1727-4124-A8E9-A836F9411DDA}" destId="{1F18316E-E8D9-4C58-9459-D05B30E9879A}" srcOrd="7" destOrd="0" parTransId="{A8D6272F-A7C9-43DA-B446-A85F0854F89A}" sibTransId="{13716C73-1E4F-4C4D-99DE-01A8A46014FE}"/>
    <dgm:cxn modelId="{8548ED0D-DBD6-4015-B099-614B0F990AD5}" type="presParOf" srcId="{CF12C835-497C-4771-AEF5-176CE76D0D8E}" destId="{CC2FC0FB-94FD-4CD6-BD3A-7D6C72608134}" srcOrd="0" destOrd="0" presId="urn:microsoft.com/office/officeart/2005/8/layout/vList2"/>
    <dgm:cxn modelId="{E85D8720-48DF-4F6B-B9E5-62C89514357F}" type="presParOf" srcId="{CF12C835-497C-4771-AEF5-176CE76D0D8E}" destId="{E4DB9E59-4A08-4E80-B290-E898FA6A0406}" srcOrd="1" destOrd="0" presId="urn:microsoft.com/office/officeart/2005/8/layout/vList2"/>
    <dgm:cxn modelId="{B5286918-41C1-4F0D-AA7A-B574E75F0AE4}" type="presParOf" srcId="{CF12C835-497C-4771-AEF5-176CE76D0D8E}" destId="{4F17819F-23CF-43B8-80BB-9947D4829AB3}" srcOrd="2" destOrd="0" presId="urn:microsoft.com/office/officeart/2005/8/layout/vList2"/>
    <dgm:cxn modelId="{0FA614AA-5E34-4FD4-AC12-A8238D128E9F}" type="presParOf" srcId="{CF12C835-497C-4771-AEF5-176CE76D0D8E}" destId="{C888731E-20A9-4274-9C1D-F549E3C6823A}" srcOrd="3" destOrd="0" presId="urn:microsoft.com/office/officeart/2005/8/layout/vList2"/>
    <dgm:cxn modelId="{65760F4E-3F98-400E-9790-0CD93804E669}" type="presParOf" srcId="{CF12C835-497C-4771-AEF5-176CE76D0D8E}" destId="{D567A3AD-BAB1-46F3-AD4D-0D991278293D}" srcOrd="4" destOrd="0" presId="urn:microsoft.com/office/officeart/2005/8/layout/vList2"/>
    <dgm:cxn modelId="{76DE7104-4991-446D-8C85-87289C16A9E1}" type="presParOf" srcId="{CF12C835-497C-4771-AEF5-176CE76D0D8E}" destId="{EB218B0B-3A74-48B8-8357-22EC9918FC37}" srcOrd="5" destOrd="0" presId="urn:microsoft.com/office/officeart/2005/8/layout/vList2"/>
    <dgm:cxn modelId="{D6C8BF09-16C7-44F9-AA1D-14A01D1CEA04}" type="presParOf" srcId="{CF12C835-497C-4771-AEF5-176CE76D0D8E}" destId="{506D161F-1B0F-4A55-85FC-635146881F3E}" srcOrd="6" destOrd="0" presId="urn:microsoft.com/office/officeart/2005/8/layout/vList2"/>
    <dgm:cxn modelId="{9B07318C-7E2A-403D-98B2-01882D161719}" type="presParOf" srcId="{CF12C835-497C-4771-AEF5-176CE76D0D8E}" destId="{FF15A554-DCF1-402C-8916-8E1262E0E564}" srcOrd="7" destOrd="0" presId="urn:microsoft.com/office/officeart/2005/8/layout/vList2"/>
    <dgm:cxn modelId="{AAFE94F6-7550-4918-B0EF-6F972891EBC8}" type="presParOf" srcId="{CF12C835-497C-4771-AEF5-176CE76D0D8E}" destId="{1D7BE78F-DE57-46DC-B512-BD0301D14918}" srcOrd="8" destOrd="0" presId="urn:microsoft.com/office/officeart/2005/8/layout/vList2"/>
    <dgm:cxn modelId="{62758FC8-C8B6-4A97-9C43-357B126D3CA3}" type="presParOf" srcId="{CF12C835-497C-4771-AEF5-176CE76D0D8E}" destId="{FD09FA99-FD9E-44B3-BA43-FCD187E1CF1E}" srcOrd="9" destOrd="0" presId="urn:microsoft.com/office/officeart/2005/8/layout/vList2"/>
    <dgm:cxn modelId="{F67CAF2A-B11F-416D-92E8-C143ECFD79B4}" type="presParOf" srcId="{CF12C835-497C-4771-AEF5-176CE76D0D8E}" destId="{18131251-497B-4918-9596-7EEB5470331E}" srcOrd="10" destOrd="0" presId="urn:microsoft.com/office/officeart/2005/8/layout/vList2"/>
    <dgm:cxn modelId="{B152245E-5F5B-4FCF-882D-F59952D1225D}" type="presParOf" srcId="{CF12C835-497C-4771-AEF5-176CE76D0D8E}" destId="{216358AA-5E79-4A3F-86A9-C5A6BB028211}" srcOrd="11" destOrd="0" presId="urn:microsoft.com/office/officeart/2005/8/layout/vList2"/>
    <dgm:cxn modelId="{069474E5-6A9D-404F-8D06-4B51327B1679}" type="presParOf" srcId="{CF12C835-497C-4771-AEF5-176CE76D0D8E}" destId="{57870E37-1478-4FEB-9F66-3BBD188D820A}" srcOrd="12" destOrd="0" presId="urn:microsoft.com/office/officeart/2005/8/layout/vList2"/>
    <dgm:cxn modelId="{A5B55253-42AB-4F94-8789-CCA1EB6F8655}" type="presParOf" srcId="{CF12C835-497C-4771-AEF5-176CE76D0D8E}" destId="{7D353A62-F061-4280-BC9E-44AC2A0245B6}" srcOrd="13" destOrd="0" presId="urn:microsoft.com/office/officeart/2005/8/layout/vList2"/>
    <dgm:cxn modelId="{D94F0207-FD28-49AC-90EC-35107694BB20}" type="presParOf" srcId="{CF12C835-497C-4771-AEF5-176CE76D0D8E}" destId="{62A80B61-4872-418A-9144-71ED6F32D664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8A5BAF1-6CC0-44CA-BE20-25D7690804B2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325BB8-964B-4438-A315-6093F43C277C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2400" b="1" dirty="0" smtClean="0">
              <a:latin typeface="Book Antiqua" pitchFamily="18" charset="0"/>
            </a:rPr>
            <a:t>Services</a:t>
          </a:r>
          <a:endParaRPr lang="en-US" sz="2400" b="1" dirty="0">
            <a:latin typeface="Book Antiqua" pitchFamily="18" charset="0"/>
          </a:endParaRPr>
        </a:p>
      </dgm:t>
    </dgm:pt>
    <dgm:pt modelId="{8DF26926-CDE5-4EC7-98C0-D0DFD6039969}" type="parTrans" cxnId="{7DF27ADA-3C38-40F4-A55E-57DFB62BF99A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6A48F432-CF58-4847-B56C-95309C6F8349}" type="sibTrans" cxnId="{7DF27ADA-3C38-40F4-A55E-57DFB62BF99A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5A28354A-0203-41F1-8C02-98B758FA32D2}">
      <dgm:prSet phldrT="[Text]"/>
      <dgm:spPr>
        <a:ln w="50800">
          <a:solidFill>
            <a:srgbClr val="FFC000"/>
          </a:solidFill>
        </a:ln>
      </dgm:spPr>
      <dgm:t>
        <a:bodyPr/>
        <a:lstStyle/>
        <a:p>
          <a:r>
            <a:rPr lang="en-US" dirty="0" smtClean="0">
              <a:latin typeface="Book Antiqua" pitchFamily="18" charset="0"/>
            </a:rPr>
            <a:t>Computers &amp; IT</a:t>
          </a:r>
          <a:endParaRPr lang="en-US" dirty="0">
            <a:latin typeface="Book Antiqua" pitchFamily="18" charset="0"/>
          </a:endParaRPr>
        </a:p>
      </dgm:t>
    </dgm:pt>
    <dgm:pt modelId="{D53BD2A3-AF09-4E65-865F-4E06484CAD45}" type="parTrans" cxnId="{6B15C83B-C1CF-4A90-81FE-8B0364D3E287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69889F44-8C88-4670-BBA6-E928AF33E883}" type="sibTrans" cxnId="{6B15C83B-C1CF-4A90-81FE-8B0364D3E287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302C77DF-98E4-4EAD-8785-70BB69658D6F}">
      <dgm:prSet phldrT="[Text]"/>
      <dgm:spPr>
        <a:ln w="50800">
          <a:solidFill>
            <a:srgbClr val="FFC000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Hostels for the Students</a:t>
          </a:r>
          <a:endParaRPr lang="en-US" dirty="0">
            <a:solidFill>
              <a:schemeClr val="tx1"/>
            </a:solidFill>
            <a:latin typeface="Book Antiqua" pitchFamily="18" charset="0"/>
          </a:endParaRPr>
        </a:p>
      </dgm:t>
    </dgm:pt>
    <dgm:pt modelId="{A596AF81-09E3-46F5-9C6B-4EB8EF818329}" type="parTrans" cxnId="{94A79408-5CF6-4F6F-9CB9-4C4D916219B9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>
            <a:latin typeface="Book Antiqua" pitchFamily="18" charset="0"/>
          </a:endParaRPr>
        </a:p>
      </dgm:t>
    </dgm:pt>
    <dgm:pt modelId="{4331B390-4D3B-4BBD-AD25-CFD7777C32FE}" type="sibTrans" cxnId="{94A79408-5CF6-4F6F-9CB9-4C4D916219B9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A1CAD1B8-FD1A-4488-9EDF-5A31005BF0D9}">
      <dgm:prSet phldrT="[Text]" custT="1"/>
      <dgm:spPr>
        <a:solidFill>
          <a:srgbClr val="06620A"/>
        </a:solidFill>
      </dgm:spPr>
      <dgm:t>
        <a:bodyPr/>
        <a:lstStyle/>
        <a:p>
          <a:r>
            <a:rPr lang="en-US" sz="2400" b="1" dirty="0" smtClean="0">
              <a:latin typeface="Book Antiqua" pitchFamily="18" charset="0"/>
            </a:rPr>
            <a:t>Quality  Indicators in centers  </a:t>
          </a:r>
        </a:p>
      </dgm:t>
    </dgm:pt>
    <dgm:pt modelId="{980BA462-76AC-41E6-B46F-6A50DE4D2FD8}" type="parTrans" cxnId="{EDE03B89-57DA-465E-955E-F94913ED1D5D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BBF8D8D1-2108-4341-8A68-C93111DCEE2E}" type="sibTrans" cxnId="{EDE03B89-57DA-465E-955E-F94913ED1D5D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065870B2-4596-440E-9734-7580062183AE}">
      <dgm:prSet phldrT="[Text]"/>
      <dgm:spPr>
        <a:ln w="50800">
          <a:solidFill>
            <a:srgbClr val="FFC000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Daycare for the Students and Faculty </a:t>
          </a:r>
          <a:endParaRPr lang="en-US" dirty="0">
            <a:solidFill>
              <a:schemeClr val="tx1"/>
            </a:solidFill>
            <a:latin typeface="Book Antiqua" pitchFamily="18" charset="0"/>
          </a:endParaRPr>
        </a:p>
      </dgm:t>
    </dgm:pt>
    <dgm:pt modelId="{524B8EC2-A290-4DFC-894A-1D259121427E}" type="parTrans" cxnId="{18A1D4D1-8085-414D-88BE-7B15A2037C17}">
      <dgm:prSet/>
      <dgm:spPr>
        <a:solidFill>
          <a:srgbClr val="06620A"/>
        </a:solidFill>
        <a:ln>
          <a:solidFill>
            <a:schemeClr val="tx1"/>
          </a:solidFill>
        </a:ln>
      </dgm:spPr>
      <dgm:t>
        <a:bodyPr/>
        <a:lstStyle/>
        <a:p>
          <a:endParaRPr lang="en-US">
            <a:solidFill>
              <a:schemeClr val="tx1"/>
            </a:solidFill>
            <a:latin typeface="Book Antiqua" pitchFamily="18" charset="0"/>
          </a:endParaRPr>
        </a:p>
      </dgm:t>
    </dgm:pt>
    <dgm:pt modelId="{DC3C3D79-E26F-47AC-B6E0-C0DA37CD98FC}" type="sibTrans" cxnId="{18A1D4D1-8085-414D-88BE-7B15A2037C17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04122E32-1B77-4A54-A8FB-C7B45BA71EC1}" type="pres">
      <dgm:prSet presAssocID="{38A5BAF1-6CC0-44CA-BE20-25D7690804B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36BC3AA-3E8F-412E-9299-4B2C0E09A963}" type="pres">
      <dgm:prSet presAssocID="{31325BB8-964B-4438-A315-6093F43C277C}" presName="root" presStyleCnt="0"/>
      <dgm:spPr/>
    </dgm:pt>
    <dgm:pt modelId="{BD9E9A74-09D5-4806-A8BF-B9180B56D824}" type="pres">
      <dgm:prSet presAssocID="{31325BB8-964B-4438-A315-6093F43C277C}" presName="rootComposite" presStyleCnt="0"/>
      <dgm:spPr/>
    </dgm:pt>
    <dgm:pt modelId="{A7055125-1087-4E2E-9418-27F707AB9E8D}" type="pres">
      <dgm:prSet presAssocID="{31325BB8-964B-4438-A315-6093F43C277C}" presName="rootText" presStyleLbl="node1" presStyleIdx="0" presStyleCnt="2" custScaleX="190447" custScaleY="102923"/>
      <dgm:spPr/>
      <dgm:t>
        <a:bodyPr/>
        <a:lstStyle/>
        <a:p>
          <a:endParaRPr lang="en-US"/>
        </a:p>
      </dgm:t>
    </dgm:pt>
    <dgm:pt modelId="{9AF48C19-2D26-4338-BF54-29F8F05A4284}" type="pres">
      <dgm:prSet presAssocID="{31325BB8-964B-4438-A315-6093F43C277C}" presName="rootConnector" presStyleLbl="node1" presStyleIdx="0" presStyleCnt="2"/>
      <dgm:spPr/>
      <dgm:t>
        <a:bodyPr/>
        <a:lstStyle/>
        <a:p>
          <a:endParaRPr lang="en-US"/>
        </a:p>
      </dgm:t>
    </dgm:pt>
    <dgm:pt modelId="{5426F080-B1B0-421C-921E-F25DB8B83D80}" type="pres">
      <dgm:prSet presAssocID="{31325BB8-964B-4438-A315-6093F43C277C}" presName="childShape" presStyleCnt="0"/>
      <dgm:spPr/>
    </dgm:pt>
    <dgm:pt modelId="{F0B79ADC-B758-468C-817E-730FC4A3B664}" type="pres">
      <dgm:prSet presAssocID="{D53BD2A3-AF09-4E65-865F-4E06484CAD45}" presName="Name13" presStyleLbl="parChTrans1D2" presStyleIdx="0" presStyleCnt="3"/>
      <dgm:spPr/>
      <dgm:t>
        <a:bodyPr/>
        <a:lstStyle/>
        <a:p>
          <a:endParaRPr lang="en-US"/>
        </a:p>
      </dgm:t>
    </dgm:pt>
    <dgm:pt modelId="{93619480-D94C-4DDC-9C1B-28462BA86ACC}" type="pres">
      <dgm:prSet presAssocID="{5A28354A-0203-41F1-8C02-98B758FA32D2}" presName="childText" presStyleLbl="bgAcc1" presStyleIdx="0" presStyleCnt="3" custScaleX="2196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2B300E-C75D-4DD8-85C3-3469ABC652CC}" type="pres">
      <dgm:prSet presAssocID="{A596AF81-09E3-46F5-9C6B-4EB8EF818329}" presName="Name13" presStyleLbl="parChTrans1D2" presStyleIdx="1" presStyleCnt="3"/>
      <dgm:spPr/>
      <dgm:t>
        <a:bodyPr/>
        <a:lstStyle/>
        <a:p>
          <a:endParaRPr lang="en-US"/>
        </a:p>
      </dgm:t>
    </dgm:pt>
    <dgm:pt modelId="{9916DEFC-5724-47ED-9501-04480D361801}" type="pres">
      <dgm:prSet presAssocID="{302C77DF-98E4-4EAD-8785-70BB69658D6F}" presName="childText" presStyleLbl="bgAcc1" presStyleIdx="1" presStyleCnt="3" custScaleX="2196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47AE25-9657-4371-AD44-A958F47E34E8}" type="pres">
      <dgm:prSet presAssocID="{524B8EC2-A290-4DFC-894A-1D259121427E}" presName="Name13" presStyleLbl="parChTrans1D2" presStyleIdx="2" presStyleCnt="3"/>
      <dgm:spPr/>
      <dgm:t>
        <a:bodyPr/>
        <a:lstStyle/>
        <a:p>
          <a:endParaRPr lang="en-US"/>
        </a:p>
      </dgm:t>
    </dgm:pt>
    <dgm:pt modelId="{D6250D4A-4258-402A-A66D-CA99B23FD801}" type="pres">
      <dgm:prSet presAssocID="{065870B2-4596-440E-9734-7580062183AE}" presName="childText" presStyleLbl="bgAcc1" presStyleIdx="2" presStyleCnt="3" custScaleX="2196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71644F-C65D-46BE-97BA-9CD8FA056F87}" type="pres">
      <dgm:prSet presAssocID="{A1CAD1B8-FD1A-4488-9EDF-5A31005BF0D9}" presName="root" presStyleCnt="0"/>
      <dgm:spPr/>
    </dgm:pt>
    <dgm:pt modelId="{C2010552-F0D6-4B25-8A6C-FB407462527C}" type="pres">
      <dgm:prSet presAssocID="{A1CAD1B8-FD1A-4488-9EDF-5A31005BF0D9}" presName="rootComposite" presStyleCnt="0"/>
      <dgm:spPr/>
    </dgm:pt>
    <dgm:pt modelId="{838BCB9F-80BB-484C-9754-5F51798643A9}" type="pres">
      <dgm:prSet presAssocID="{A1CAD1B8-FD1A-4488-9EDF-5A31005BF0D9}" presName="rootText" presStyleLbl="node1" presStyleIdx="1" presStyleCnt="2" custScaleX="236756"/>
      <dgm:spPr/>
      <dgm:t>
        <a:bodyPr/>
        <a:lstStyle/>
        <a:p>
          <a:endParaRPr lang="en-US"/>
        </a:p>
      </dgm:t>
    </dgm:pt>
    <dgm:pt modelId="{68D75964-12B0-4353-B31F-19A6BE59DA2B}" type="pres">
      <dgm:prSet presAssocID="{A1CAD1B8-FD1A-4488-9EDF-5A31005BF0D9}" presName="rootConnector" presStyleLbl="node1" presStyleIdx="1" presStyleCnt="2"/>
      <dgm:spPr/>
      <dgm:t>
        <a:bodyPr/>
        <a:lstStyle/>
        <a:p>
          <a:endParaRPr lang="en-US"/>
        </a:p>
      </dgm:t>
    </dgm:pt>
    <dgm:pt modelId="{8DF670BD-2FE3-4A37-9039-1224A93361BF}" type="pres">
      <dgm:prSet presAssocID="{A1CAD1B8-FD1A-4488-9EDF-5A31005BF0D9}" presName="childShape" presStyleCnt="0"/>
      <dgm:spPr/>
    </dgm:pt>
  </dgm:ptLst>
  <dgm:cxnLst>
    <dgm:cxn modelId="{A6A304EA-7108-4804-8A23-66CC8D6BA16B}" type="presOf" srcId="{A596AF81-09E3-46F5-9C6B-4EB8EF818329}" destId="{322B300E-C75D-4DD8-85C3-3469ABC652CC}" srcOrd="0" destOrd="0" presId="urn:microsoft.com/office/officeart/2005/8/layout/hierarchy3"/>
    <dgm:cxn modelId="{FE68DD11-ED20-4C3D-8476-3BE66F51E8FE}" type="presOf" srcId="{5A28354A-0203-41F1-8C02-98B758FA32D2}" destId="{93619480-D94C-4DDC-9C1B-28462BA86ACC}" srcOrd="0" destOrd="0" presId="urn:microsoft.com/office/officeart/2005/8/layout/hierarchy3"/>
    <dgm:cxn modelId="{7DF27ADA-3C38-40F4-A55E-57DFB62BF99A}" srcId="{38A5BAF1-6CC0-44CA-BE20-25D7690804B2}" destId="{31325BB8-964B-4438-A315-6093F43C277C}" srcOrd="0" destOrd="0" parTransId="{8DF26926-CDE5-4EC7-98C0-D0DFD6039969}" sibTransId="{6A48F432-CF58-4847-B56C-95309C6F8349}"/>
    <dgm:cxn modelId="{AEEBB66C-37C1-43CD-A461-4AD4F0DA1E10}" type="presOf" srcId="{31325BB8-964B-4438-A315-6093F43C277C}" destId="{9AF48C19-2D26-4338-BF54-29F8F05A4284}" srcOrd="1" destOrd="0" presId="urn:microsoft.com/office/officeart/2005/8/layout/hierarchy3"/>
    <dgm:cxn modelId="{6B15C83B-C1CF-4A90-81FE-8B0364D3E287}" srcId="{31325BB8-964B-4438-A315-6093F43C277C}" destId="{5A28354A-0203-41F1-8C02-98B758FA32D2}" srcOrd="0" destOrd="0" parTransId="{D53BD2A3-AF09-4E65-865F-4E06484CAD45}" sibTransId="{69889F44-8C88-4670-BBA6-E928AF33E883}"/>
    <dgm:cxn modelId="{F0CE43C4-21B0-4585-B7DB-6099DD3FEBB0}" type="presOf" srcId="{31325BB8-964B-4438-A315-6093F43C277C}" destId="{A7055125-1087-4E2E-9418-27F707AB9E8D}" srcOrd="0" destOrd="0" presId="urn:microsoft.com/office/officeart/2005/8/layout/hierarchy3"/>
    <dgm:cxn modelId="{94A79408-5CF6-4F6F-9CB9-4C4D916219B9}" srcId="{31325BB8-964B-4438-A315-6093F43C277C}" destId="{302C77DF-98E4-4EAD-8785-70BB69658D6F}" srcOrd="1" destOrd="0" parTransId="{A596AF81-09E3-46F5-9C6B-4EB8EF818329}" sibTransId="{4331B390-4D3B-4BBD-AD25-CFD7777C32FE}"/>
    <dgm:cxn modelId="{700BA2DE-EFB9-4F76-AFAD-0239C2E9383B}" type="presOf" srcId="{A1CAD1B8-FD1A-4488-9EDF-5A31005BF0D9}" destId="{838BCB9F-80BB-484C-9754-5F51798643A9}" srcOrd="0" destOrd="0" presId="urn:microsoft.com/office/officeart/2005/8/layout/hierarchy3"/>
    <dgm:cxn modelId="{D56D4CF6-B4DE-4B6C-A3E9-67192AA4729B}" type="presOf" srcId="{524B8EC2-A290-4DFC-894A-1D259121427E}" destId="{D547AE25-9657-4371-AD44-A958F47E34E8}" srcOrd="0" destOrd="0" presId="urn:microsoft.com/office/officeart/2005/8/layout/hierarchy3"/>
    <dgm:cxn modelId="{EDE03B89-57DA-465E-955E-F94913ED1D5D}" srcId="{38A5BAF1-6CC0-44CA-BE20-25D7690804B2}" destId="{A1CAD1B8-FD1A-4488-9EDF-5A31005BF0D9}" srcOrd="1" destOrd="0" parTransId="{980BA462-76AC-41E6-B46F-6A50DE4D2FD8}" sibTransId="{BBF8D8D1-2108-4341-8A68-C93111DCEE2E}"/>
    <dgm:cxn modelId="{6614C008-EE2F-4428-9B6E-5D2CAA2EE00C}" type="presOf" srcId="{38A5BAF1-6CC0-44CA-BE20-25D7690804B2}" destId="{04122E32-1B77-4A54-A8FB-C7B45BA71EC1}" srcOrd="0" destOrd="0" presId="urn:microsoft.com/office/officeart/2005/8/layout/hierarchy3"/>
    <dgm:cxn modelId="{1B11795D-915E-4683-9D21-9EE321F59828}" type="presOf" srcId="{D53BD2A3-AF09-4E65-865F-4E06484CAD45}" destId="{F0B79ADC-B758-468C-817E-730FC4A3B664}" srcOrd="0" destOrd="0" presId="urn:microsoft.com/office/officeart/2005/8/layout/hierarchy3"/>
    <dgm:cxn modelId="{0B5556AD-02DF-499F-BA2E-FFB783B447BE}" type="presOf" srcId="{065870B2-4596-440E-9734-7580062183AE}" destId="{D6250D4A-4258-402A-A66D-CA99B23FD801}" srcOrd="0" destOrd="0" presId="urn:microsoft.com/office/officeart/2005/8/layout/hierarchy3"/>
    <dgm:cxn modelId="{18A1D4D1-8085-414D-88BE-7B15A2037C17}" srcId="{31325BB8-964B-4438-A315-6093F43C277C}" destId="{065870B2-4596-440E-9734-7580062183AE}" srcOrd="2" destOrd="0" parTransId="{524B8EC2-A290-4DFC-894A-1D259121427E}" sibTransId="{DC3C3D79-E26F-47AC-B6E0-C0DA37CD98FC}"/>
    <dgm:cxn modelId="{4835785B-FC3D-4F9A-9AA1-931CD58AACD2}" type="presOf" srcId="{302C77DF-98E4-4EAD-8785-70BB69658D6F}" destId="{9916DEFC-5724-47ED-9501-04480D361801}" srcOrd="0" destOrd="0" presId="urn:microsoft.com/office/officeart/2005/8/layout/hierarchy3"/>
    <dgm:cxn modelId="{935B792D-71E1-47B7-8999-53E44D3B0256}" type="presOf" srcId="{A1CAD1B8-FD1A-4488-9EDF-5A31005BF0D9}" destId="{68D75964-12B0-4353-B31F-19A6BE59DA2B}" srcOrd="1" destOrd="0" presId="urn:microsoft.com/office/officeart/2005/8/layout/hierarchy3"/>
    <dgm:cxn modelId="{088C4D59-1BEE-4067-8688-A83F7D13E5D5}" type="presParOf" srcId="{04122E32-1B77-4A54-A8FB-C7B45BA71EC1}" destId="{C36BC3AA-3E8F-412E-9299-4B2C0E09A963}" srcOrd="0" destOrd="0" presId="urn:microsoft.com/office/officeart/2005/8/layout/hierarchy3"/>
    <dgm:cxn modelId="{8F14A988-84F4-4F9B-B802-36201A7CAE5D}" type="presParOf" srcId="{C36BC3AA-3E8F-412E-9299-4B2C0E09A963}" destId="{BD9E9A74-09D5-4806-A8BF-B9180B56D824}" srcOrd="0" destOrd="0" presId="urn:microsoft.com/office/officeart/2005/8/layout/hierarchy3"/>
    <dgm:cxn modelId="{B2B8D611-7932-4C82-B6B5-0874BFB9B3D9}" type="presParOf" srcId="{BD9E9A74-09D5-4806-A8BF-B9180B56D824}" destId="{A7055125-1087-4E2E-9418-27F707AB9E8D}" srcOrd="0" destOrd="0" presId="urn:microsoft.com/office/officeart/2005/8/layout/hierarchy3"/>
    <dgm:cxn modelId="{7B5FF87B-3BA7-4770-9C77-6F84A241290E}" type="presParOf" srcId="{BD9E9A74-09D5-4806-A8BF-B9180B56D824}" destId="{9AF48C19-2D26-4338-BF54-29F8F05A4284}" srcOrd="1" destOrd="0" presId="urn:microsoft.com/office/officeart/2005/8/layout/hierarchy3"/>
    <dgm:cxn modelId="{83CBF96D-7755-4D3D-8AFE-CF00D0FC0BFE}" type="presParOf" srcId="{C36BC3AA-3E8F-412E-9299-4B2C0E09A963}" destId="{5426F080-B1B0-421C-921E-F25DB8B83D80}" srcOrd="1" destOrd="0" presId="urn:microsoft.com/office/officeart/2005/8/layout/hierarchy3"/>
    <dgm:cxn modelId="{BD3BD430-8618-4236-BC60-82485598871D}" type="presParOf" srcId="{5426F080-B1B0-421C-921E-F25DB8B83D80}" destId="{F0B79ADC-B758-468C-817E-730FC4A3B664}" srcOrd="0" destOrd="0" presId="urn:microsoft.com/office/officeart/2005/8/layout/hierarchy3"/>
    <dgm:cxn modelId="{19B1873C-11A0-4C0F-9E7F-FB73F9D33688}" type="presParOf" srcId="{5426F080-B1B0-421C-921E-F25DB8B83D80}" destId="{93619480-D94C-4DDC-9C1B-28462BA86ACC}" srcOrd="1" destOrd="0" presId="urn:microsoft.com/office/officeart/2005/8/layout/hierarchy3"/>
    <dgm:cxn modelId="{C0EF7584-CE1F-4C72-9016-283C36821D45}" type="presParOf" srcId="{5426F080-B1B0-421C-921E-F25DB8B83D80}" destId="{322B300E-C75D-4DD8-85C3-3469ABC652CC}" srcOrd="2" destOrd="0" presId="urn:microsoft.com/office/officeart/2005/8/layout/hierarchy3"/>
    <dgm:cxn modelId="{BB131AF0-1796-44F3-9F15-6CA4B99370FE}" type="presParOf" srcId="{5426F080-B1B0-421C-921E-F25DB8B83D80}" destId="{9916DEFC-5724-47ED-9501-04480D361801}" srcOrd="3" destOrd="0" presId="urn:microsoft.com/office/officeart/2005/8/layout/hierarchy3"/>
    <dgm:cxn modelId="{E384E5C2-8D7C-461D-A30E-47F6C8F24004}" type="presParOf" srcId="{5426F080-B1B0-421C-921E-F25DB8B83D80}" destId="{D547AE25-9657-4371-AD44-A958F47E34E8}" srcOrd="4" destOrd="0" presId="urn:microsoft.com/office/officeart/2005/8/layout/hierarchy3"/>
    <dgm:cxn modelId="{B131896C-00A2-4A6D-A6EA-DC1D97E802D5}" type="presParOf" srcId="{5426F080-B1B0-421C-921E-F25DB8B83D80}" destId="{D6250D4A-4258-402A-A66D-CA99B23FD801}" srcOrd="5" destOrd="0" presId="urn:microsoft.com/office/officeart/2005/8/layout/hierarchy3"/>
    <dgm:cxn modelId="{E75C8787-2CF1-484A-B897-97835345DA00}" type="presParOf" srcId="{04122E32-1B77-4A54-A8FB-C7B45BA71EC1}" destId="{C871644F-C65D-46BE-97BA-9CD8FA056F87}" srcOrd="1" destOrd="0" presId="urn:microsoft.com/office/officeart/2005/8/layout/hierarchy3"/>
    <dgm:cxn modelId="{78CB5724-45F5-4A62-9D20-A33E33446DE1}" type="presParOf" srcId="{C871644F-C65D-46BE-97BA-9CD8FA056F87}" destId="{C2010552-F0D6-4B25-8A6C-FB407462527C}" srcOrd="0" destOrd="0" presId="urn:microsoft.com/office/officeart/2005/8/layout/hierarchy3"/>
    <dgm:cxn modelId="{5B241671-C551-4298-B623-96E415E9E69C}" type="presParOf" srcId="{C2010552-F0D6-4B25-8A6C-FB407462527C}" destId="{838BCB9F-80BB-484C-9754-5F51798643A9}" srcOrd="0" destOrd="0" presId="urn:microsoft.com/office/officeart/2005/8/layout/hierarchy3"/>
    <dgm:cxn modelId="{21DCC9EE-1F67-4127-BABE-92BB1A9239C2}" type="presParOf" srcId="{C2010552-F0D6-4B25-8A6C-FB407462527C}" destId="{68D75964-12B0-4353-B31F-19A6BE59DA2B}" srcOrd="1" destOrd="0" presId="urn:microsoft.com/office/officeart/2005/8/layout/hierarchy3"/>
    <dgm:cxn modelId="{22C6D3D7-31F1-48EF-8987-F2E5B501A60D}" type="presParOf" srcId="{C871644F-C65D-46BE-97BA-9CD8FA056F87}" destId="{8DF670BD-2FE3-4A37-9039-1224A93361B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E65918-9204-408B-94DC-C28006F83917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47F10A-9612-4114-A5CE-7DDCEA4DAB55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Each School of Study</a:t>
          </a:r>
          <a:endParaRPr lang="en-US" dirty="0">
            <a:solidFill>
              <a:schemeClr val="tx1"/>
            </a:solidFill>
            <a:latin typeface="Book Antiqua" pitchFamily="18" charset="0"/>
          </a:endParaRPr>
        </a:p>
      </dgm:t>
    </dgm:pt>
    <dgm:pt modelId="{11717C75-0694-4A34-BB3D-91A84DA363B0}" type="parTrans" cxnId="{B8D13179-E624-4AB6-A814-790F164BBA37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482C19A0-4007-4238-A1AA-C090DBD126E1}" type="sibTrans" cxnId="{B8D13179-E624-4AB6-A814-790F164BBA37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22843F76-280E-4E19-BAF3-1AF6E8A60F53}">
      <dgm:prSet phldrT="[Text]"/>
      <dgm:spPr>
        <a:solidFill>
          <a:srgbClr val="C00000"/>
        </a:solidFill>
      </dgm:spPr>
      <dgm:t>
        <a:bodyPr/>
        <a:lstStyle/>
        <a:p>
          <a:r>
            <a:rPr lang="en-US" b="1" dirty="0" smtClean="0">
              <a:latin typeface="Book Antiqua" pitchFamily="18" charset="0"/>
            </a:rPr>
            <a:t>IQAC Committee </a:t>
          </a:r>
          <a:endParaRPr lang="en-US" b="1" dirty="0">
            <a:latin typeface="Book Antiqua" pitchFamily="18" charset="0"/>
          </a:endParaRPr>
        </a:p>
      </dgm:t>
    </dgm:pt>
    <dgm:pt modelId="{DED02002-61E4-42B8-8A44-1D99322CE788}" type="parTrans" cxnId="{4B8AA1AA-AF5F-41EA-87AA-CD929659ED4D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6A2FDFC1-AC77-4EA2-8604-3017E0903301}" type="sibTrans" cxnId="{4B8AA1AA-AF5F-41EA-87AA-CD929659ED4D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950D292C-B26C-4763-8942-4FA3D2AFF204}">
      <dgm:prSet phldrT="[Text]"/>
      <dgm:spPr>
        <a:solidFill>
          <a:srgbClr val="06620A"/>
        </a:solidFill>
      </dgm:spPr>
      <dgm:t>
        <a:bodyPr/>
        <a:lstStyle/>
        <a:p>
          <a:r>
            <a:rPr lang="en-US" b="1" dirty="0" smtClean="0">
              <a:latin typeface="Book Antiqua" pitchFamily="18" charset="0"/>
            </a:rPr>
            <a:t>02 Faculty members </a:t>
          </a:r>
          <a:endParaRPr lang="en-US" b="1" dirty="0">
            <a:latin typeface="Book Antiqua" pitchFamily="18" charset="0"/>
          </a:endParaRPr>
        </a:p>
      </dgm:t>
    </dgm:pt>
    <dgm:pt modelId="{05CC527A-132C-4CD7-833C-23BE51B52A4B}" type="parTrans" cxnId="{99AA7E09-B0D2-489D-8200-1E4FF331A493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4CE9CF53-C525-4F8A-BD55-9C6D2EF567BE}" type="sibTrans" cxnId="{99AA7E09-B0D2-489D-8200-1E4FF331A493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E142D0E1-A442-49BD-9928-DA75AE07EC4C}" type="pres">
      <dgm:prSet presAssocID="{9FE65918-9204-408B-94DC-C28006F8391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45F7080-1189-4E8C-B97E-BD1E6CD18D5B}" type="pres">
      <dgm:prSet presAssocID="{4947F10A-9612-4114-A5CE-7DDCEA4DAB55}" presName="vertOne" presStyleCnt="0"/>
      <dgm:spPr/>
    </dgm:pt>
    <dgm:pt modelId="{C3651CD8-6F74-40F8-B8C7-5B3D4FF56A04}" type="pres">
      <dgm:prSet presAssocID="{4947F10A-9612-4114-A5CE-7DDCEA4DAB55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1C46C7-B137-4950-BA93-464983FF1C7B}" type="pres">
      <dgm:prSet presAssocID="{4947F10A-9612-4114-A5CE-7DDCEA4DAB55}" presName="parTransOne" presStyleCnt="0"/>
      <dgm:spPr/>
    </dgm:pt>
    <dgm:pt modelId="{30682CF5-BA5C-4015-888F-5EC200641575}" type="pres">
      <dgm:prSet presAssocID="{4947F10A-9612-4114-A5CE-7DDCEA4DAB55}" presName="horzOne" presStyleCnt="0"/>
      <dgm:spPr/>
    </dgm:pt>
    <dgm:pt modelId="{93687596-F894-449D-BA71-C64DD791BE78}" type="pres">
      <dgm:prSet presAssocID="{22843F76-280E-4E19-BAF3-1AF6E8A60F53}" presName="vertTwo" presStyleCnt="0"/>
      <dgm:spPr/>
    </dgm:pt>
    <dgm:pt modelId="{9EC5E68A-D90C-4F22-9021-769B412BE1B5}" type="pres">
      <dgm:prSet presAssocID="{22843F76-280E-4E19-BAF3-1AF6E8A60F53}" presName="txTwo" presStyleLbl="node2" presStyleIdx="0" presStyleCnt="2" custScaleX="108430">
        <dgm:presLayoutVars>
          <dgm:chPref val="3"/>
        </dgm:presLayoutVars>
      </dgm:prSet>
      <dgm:spPr>
        <a:prstGeom prst="homePlate">
          <a:avLst/>
        </a:prstGeom>
      </dgm:spPr>
      <dgm:t>
        <a:bodyPr/>
        <a:lstStyle/>
        <a:p>
          <a:endParaRPr lang="en-US"/>
        </a:p>
      </dgm:t>
    </dgm:pt>
    <dgm:pt modelId="{CD78B3BC-1190-44C0-9E3B-AC5019936A31}" type="pres">
      <dgm:prSet presAssocID="{22843F76-280E-4E19-BAF3-1AF6E8A60F53}" presName="horzTwo" presStyleCnt="0"/>
      <dgm:spPr/>
    </dgm:pt>
    <dgm:pt modelId="{259DBE8C-DA36-4582-A6D7-479E8EB7E312}" type="pres">
      <dgm:prSet presAssocID="{6A2FDFC1-AC77-4EA2-8604-3017E0903301}" presName="sibSpaceTwo" presStyleCnt="0"/>
      <dgm:spPr/>
    </dgm:pt>
    <dgm:pt modelId="{C86321F4-0028-4B3A-8C86-B76A7BB2D527}" type="pres">
      <dgm:prSet presAssocID="{950D292C-B26C-4763-8942-4FA3D2AFF204}" presName="vertTwo" presStyleCnt="0"/>
      <dgm:spPr/>
    </dgm:pt>
    <dgm:pt modelId="{7C553513-B1AD-4E3C-825D-F5EDE75F0D80}" type="pres">
      <dgm:prSet presAssocID="{950D292C-B26C-4763-8942-4FA3D2AFF204}" presName="txTwo" presStyleLbl="node2" presStyleIdx="1" presStyleCnt="2" custScaleX="92758" custLinFactNeighborX="274" custLinFactNeighborY="6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56F10AD-485B-4F93-9B71-DD4E9F9627D7}" type="pres">
      <dgm:prSet presAssocID="{950D292C-B26C-4763-8942-4FA3D2AFF204}" presName="horzTwo" presStyleCnt="0"/>
      <dgm:spPr/>
    </dgm:pt>
  </dgm:ptLst>
  <dgm:cxnLst>
    <dgm:cxn modelId="{5194F5B9-F920-4BD0-9578-EC78B4251269}" type="presOf" srcId="{22843F76-280E-4E19-BAF3-1AF6E8A60F53}" destId="{9EC5E68A-D90C-4F22-9021-769B412BE1B5}" srcOrd="0" destOrd="0" presId="urn:microsoft.com/office/officeart/2005/8/layout/hierarchy4"/>
    <dgm:cxn modelId="{B8D13179-E624-4AB6-A814-790F164BBA37}" srcId="{9FE65918-9204-408B-94DC-C28006F83917}" destId="{4947F10A-9612-4114-A5CE-7DDCEA4DAB55}" srcOrd="0" destOrd="0" parTransId="{11717C75-0694-4A34-BB3D-91A84DA363B0}" sibTransId="{482C19A0-4007-4238-A1AA-C090DBD126E1}"/>
    <dgm:cxn modelId="{4B8AA1AA-AF5F-41EA-87AA-CD929659ED4D}" srcId="{4947F10A-9612-4114-A5CE-7DDCEA4DAB55}" destId="{22843F76-280E-4E19-BAF3-1AF6E8A60F53}" srcOrd="0" destOrd="0" parTransId="{DED02002-61E4-42B8-8A44-1D99322CE788}" sibTransId="{6A2FDFC1-AC77-4EA2-8604-3017E0903301}"/>
    <dgm:cxn modelId="{1D812057-975A-4E7A-90A2-8CA4D98AE254}" type="presOf" srcId="{4947F10A-9612-4114-A5CE-7DDCEA4DAB55}" destId="{C3651CD8-6F74-40F8-B8C7-5B3D4FF56A04}" srcOrd="0" destOrd="0" presId="urn:microsoft.com/office/officeart/2005/8/layout/hierarchy4"/>
    <dgm:cxn modelId="{43312F9D-07F4-4583-ACE6-254C6A42FD28}" type="presOf" srcId="{9FE65918-9204-408B-94DC-C28006F83917}" destId="{E142D0E1-A442-49BD-9928-DA75AE07EC4C}" srcOrd="0" destOrd="0" presId="urn:microsoft.com/office/officeart/2005/8/layout/hierarchy4"/>
    <dgm:cxn modelId="{777E7583-5D2C-4117-981D-B68A9954ED35}" type="presOf" srcId="{950D292C-B26C-4763-8942-4FA3D2AFF204}" destId="{7C553513-B1AD-4E3C-825D-F5EDE75F0D80}" srcOrd="0" destOrd="0" presId="urn:microsoft.com/office/officeart/2005/8/layout/hierarchy4"/>
    <dgm:cxn modelId="{99AA7E09-B0D2-489D-8200-1E4FF331A493}" srcId="{4947F10A-9612-4114-A5CE-7DDCEA4DAB55}" destId="{950D292C-B26C-4763-8942-4FA3D2AFF204}" srcOrd="1" destOrd="0" parTransId="{05CC527A-132C-4CD7-833C-23BE51B52A4B}" sibTransId="{4CE9CF53-C525-4F8A-BD55-9C6D2EF567BE}"/>
    <dgm:cxn modelId="{5E4B36DE-36DE-4EB1-9BB7-6E2242F65957}" type="presParOf" srcId="{E142D0E1-A442-49BD-9928-DA75AE07EC4C}" destId="{345F7080-1189-4E8C-B97E-BD1E6CD18D5B}" srcOrd="0" destOrd="0" presId="urn:microsoft.com/office/officeart/2005/8/layout/hierarchy4"/>
    <dgm:cxn modelId="{21078134-453C-41CE-89D5-16706A643075}" type="presParOf" srcId="{345F7080-1189-4E8C-B97E-BD1E6CD18D5B}" destId="{C3651CD8-6F74-40F8-B8C7-5B3D4FF56A04}" srcOrd="0" destOrd="0" presId="urn:microsoft.com/office/officeart/2005/8/layout/hierarchy4"/>
    <dgm:cxn modelId="{AAC3CA3E-95B3-46CD-A3C5-AA996F49528E}" type="presParOf" srcId="{345F7080-1189-4E8C-B97E-BD1E6CD18D5B}" destId="{731C46C7-B137-4950-BA93-464983FF1C7B}" srcOrd="1" destOrd="0" presId="urn:microsoft.com/office/officeart/2005/8/layout/hierarchy4"/>
    <dgm:cxn modelId="{B9935BEF-5BBF-46A5-B76F-905B85D82D59}" type="presParOf" srcId="{345F7080-1189-4E8C-B97E-BD1E6CD18D5B}" destId="{30682CF5-BA5C-4015-888F-5EC200641575}" srcOrd="2" destOrd="0" presId="urn:microsoft.com/office/officeart/2005/8/layout/hierarchy4"/>
    <dgm:cxn modelId="{7511592D-B4E0-4D2C-8E7A-BC63EB340711}" type="presParOf" srcId="{30682CF5-BA5C-4015-888F-5EC200641575}" destId="{93687596-F894-449D-BA71-C64DD791BE78}" srcOrd="0" destOrd="0" presId="urn:microsoft.com/office/officeart/2005/8/layout/hierarchy4"/>
    <dgm:cxn modelId="{A0C6D8AA-C903-47EE-8733-D0474D2D86C5}" type="presParOf" srcId="{93687596-F894-449D-BA71-C64DD791BE78}" destId="{9EC5E68A-D90C-4F22-9021-769B412BE1B5}" srcOrd="0" destOrd="0" presId="urn:microsoft.com/office/officeart/2005/8/layout/hierarchy4"/>
    <dgm:cxn modelId="{D70E4459-A75A-45E5-8945-7A1F6DF855F8}" type="presParOf" srcId="{93687596-F894-449D-BA71-C64DD791BE78}" destId="{CD78B3BC-1190-44C0-9E3B-AC5019936A31}" srcOrd="1" destOrd="0" presId="urn:microsoft.com/office/officeart/2005/8/layout/hierarchy4"/>
    <dgm:cxn modelId="{8C5411F2-6245-4605-A17E-0D5A84FEF3B4}" type="presParOf" srcId="{30682CF5-BA5C-4015-888F-5EC200641575}" destId="{259DBE8C-DA36-4582-A6D7-479E8EB7E312}" srcOrd="1" destOrd="0" presId="urn:microsoft.com/office/officeart/2005/8/layout/hierarchy4"/>
    <dgm:cxn modelId="{799DCC83-40D8-4BDD-ABC5-BB1AC010895E}" type="presParOf" srcId="{30682CF5-BA5C-4015-888F-5EC200641575}" destId="{C86321F4-0028-4B3A-8C86-B76A7BB2D527}" srcOrd="2" destOrd="0" presId="urn:microsoft.com/office/officeart/2005/8/layout/hierarchy4"/>
    <dgm:cxn modelId="{A0A5565E-3184-4A28-962D-275AF2636785}" type="presParOf" srcId="{C86321F4-0028-4B3A-8C86-B76A7BB2D527}" destId="{7C553513-B1AD-4E3C-825D-F5EDE75F0D80}" srcOrd="0" destOrd="0" presId="urn:microsoft.com/office/officeart/2005/8/layout/hierarchy4"/>
    <dgm:cxn modelId="{1883683F-F7CA-48CD-8B7B-7B73FF54A79C}" type="presParOf" srcId="{C86321F4-0028-4B3A-8C86-B76A7BB2D527}" destId="{456F10AD-485B-4F93-9B71-DD4E9F9627D7}" srcOrd="1" destOrd="0" presId="urn:microsoft.com/office/officeart/2005/8/layout/hierarchy4"/>
  </dgm:cxnLst>
  <dgm:bg>
    <a:solidFill>
      <a:srgbClr val="FFC000"/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2BDCB6-CFEE-4D8D-A15A-1226309EAC66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C6FD1952-6AF7-4F74-B5D3-B35FCE1337B8}">
      <dgm:prSet phldrT="[Text]" custT="1"/>
      <dgm:spPr>
        <a:solidFill>
          <a:srgbClr val="C00000">
            <a:alpha val="90000"/>
          </a:srgbClr>
        </a:solidFill>
        <a:ln w="50800">
          <a:solidFill>
            <a:schemeClr val="bg1"/>
          </a:solidFill>
        </a:ln>
      </dgm:spPr>
      <dgm:t>
        <a:bodyPr/>
        <a:lstStyle/>
        <a:p>
          <a:r>
            <a:rPr lang="en-US" sz="2200" b="1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Parents</a:t>
          </a:r>
          <a:endParaRPr lang="en-US" sz="2200" b="1" dirty="0">
            <a:latin typeface="Book Antiqua" pitchFamily="18" charset="0"/>
          </a:endParaRPr>
        </a:p>
      </dgm:t>
    </dgm:pt>
    <dgm:pt modelId="{BF1DF055-1D7B-4104-A6D3-40248E1A474B}" type="parTrans" cxnId="{75948D90-7A15-4CE1-A6DD-28CB448455AB}">
      <dgm:prSet/>
      <dgm:spPr/>
      <dgm:t>
        <a:bodyPr/>
        <a:lstStyle/>
        <a:p>
          <a:endParaRPr lang="en-US" sz="2200" b="1">
            <a:latin typeface="Book Antiqua" pitchFamily="18" charset="0"/>
          </a:endParaRPr>
        </a:p>
      </dgm:t>
    </dgm:pt>
    <dgm:pt modelId="{59A4DE91-1482-4506-80A1-1789373BEC64}" type="sibTrans" cxnId="{75948D90-7A15-4CE1-A6DD-28CB448455AB}">
      <dgm:prSet/>
      <dgm:spPr/>
      <dgm:t>
        <a:bodyPr/>
        <a:lstStyle/>
        <a:p>
          <a:endParaRPr lang="en-US" sz="2200" b="1">
            <a:latin typeface="Book Antiqua" pitchFamily="18" charset="0"/>
          </a:endParaRPr>
        </a:p>
      </dgm:t>
    </dgm:pt>
    <dgm:pt modelId="{29A658A4-91D3-4ECE-BB61-6D916F92822D}">
      <dgm:prSet phldrT="[Text]" custT="1"/>
      <dgm:spPr>
        <a:solidFill>
          <a:srgbClr val="06620A">
            <a:alpha val="90000"/>
          </a:srgbClr>
        </a:solidFill>
        <a:ln w="50800">
          <a:solidFill>
            <a:schemeClr val="bg1"/>
          </a:solidFill>
        </a:ln>
      </dgm:spPr>
      <dgm:t>
        <a:bodyPr/>
        <a:lstStyle/>
        <a:p>
          <a:r>
            <a:rPr lang="en-US" sz="2200" b="1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Teachers &amp; Staff</a:t>
          </a:r>
          <a:endParaRPr lang="en-US" sz="2200" b="1" dirty="0">
            <a:latin typeface="Book Antiqua" pitchFamily="18" charset="0"/>
          </a:endParaRPr>
        </a:p>
      </dgm:t>
    </dgm:pt>
    <dgm:pt modelId="{47EB7290-0643-4A0F-8033-556881A57BE1}" type="parTrans" cxnId="{92FF4389-3223-40A5-ADD6-7B26D9D0E7A5}">
      <dgm:prSet/>
      <dgm:spPr/>
      <dgm:t>
        <a:bodyPr/>
        <a:lstStyle/>
        <a:p>
          <a:endParaRPr lang="en-US" sz="2200" b="1">
            <a:latin typeface="Book Antiqua" pitchFamily="18" charset="0"/>
          </a:endParaRPr>
        </a:p>
      </dgm:t>
    </dgm:pt>
    <dgm:pt modelId="{2A0AA0E6-92B5-4C9B-B568-C3B95E93537E}" type="sibTrans" cxnId="{92FF4389-3223-40A5-ADD6-7B26D9D0E7A5}">
      <dgm:prSet/>
      <dgm:spPr/>
      <dgm:t>
        <a:bodyPr/>
        <a:lstStyle/>
        <a:p>
          <a:endParaRPr lang="en-US" sz="2200" b="1">
            <a:latin typeface="Book Antiqua" pitchFamily="18" charset="0"/>
          </a:endParaRPr>
        </a:p>
      </dgm:t>
    </dgm:pt>
    <dgm:pt modelId="{44297419-64CA-4679-A157-F8C8999C2931}">
      <dgm:prSet phldrT="[Text]" custT="1"/>
      <dgm:spPr>
        <a:solidFill>
          <a:srgbClr val="FFC000">
            <a:alpha val="90000"/>
          </a:srgbClr>
        </a:solidFill>
        <a:ln w="50800">
          <a:solidFill>
            <a:schemeClr val="bg1"/>
          </a:solidFill>
        </a:ln>
      </dgm:spPr>
      <dgm:t>
        <a:bodyPr/>
        <a:lstStyle/>
        <a:p>
          <a:r>
            <a:rPr lang="en-US" sz="22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Employers</a:t>
          </a:r>
          <a:endParaRPr lang="en-US" sz="22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148A3328-6236-4A66-8113-1DA3E25F066C}" type="parTrans" cxnId="{AC5162C5-17BD-4441-80C5-40E3E2F038DA}">
      <dgm:prSet/>
      <dgm:spPr/>
      <dgm:t>
        <a:bodyPr/>
        <a:lstStyle/>
        <a:p>
          <a:endParaRPr lang="en-US" sz="2200" b="1">
            <a:latin typeface="Book Antiqua" pitchFamily="18" charset="0"/>
          </a:endParaRPr>
        </a:p>
      </dgm:t>
    </dgm:pt>
    <dgm:pt modelId="{108B8746-57EC-484B-A8C8-28901C4EC256}" type="sibTrans" cxnId="{AC5162C5-17BD-4441-80C5-40E3E2F038DA}">
      <dgm:prSet/>
      <dgm:spPr/>
      <dgm:t>
        <a:bodyPr/>
        <a:lstStyle/>
        <a:p>
          <a:endParaRPr lang="en-US" sz="2200" b="1">
            <a:latin typeface="Book Antiqua" pitchFamily="18" charset="0"/>
          </a:endParaRPr>
        </a:p>
      </dgm:t>
    </dgm:pt>
    <dgm:pt modelId="{6523F2D0-72A6-4726-A938-A73BA3F72F7F}">
      <dgm:prSet phldrT="[Text]" custT="1"/>
      <dgm:spPr>
        <a:solidFill>
          <a:srgbClr val="00B0F0">
            <a:alpha val="90000"/>
          </a:srgbClr>
        </a:solidFill>
        <a:ln w="50800">
          <a:solidFill>
            <a:schemeClr val="bg1"/>
          </a:solidFill>
        </a:ln>
      </dgm:spPr>
      <dgm:t>
        <a:bodyPr/>
        <a:lstStyle/>
        <a:p>
          <a:r>
            <a:rPr lang="en-US" sz="22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Funding Agencies </a:t>
          </a:r>
        </a:p>
      </dgm:t>
    </dgm:pt>
    <dgm:pt modelId="{A45AED03-8981-4BE0-ADB8-0EF4334B5181}" type="parTrans" cxnId="{721F9AFB-51E5-4DBA-ACCF-753B94F0059F}">
      <dgm:prSet/>
      <dgm:spPr/>
      <dgm:t>
        <a:bodyPr/>
        <a:lstStyle/>
        <a:p>
          <a:endParaRPr lang="en-US" sz="2200" b="1">
            <a:latin typeface="Book Antiqua" pitchFamily="18" charset="0"/>
          </a:endParaRPr>
        </a:p>
      </dgm:t>
    </dgm:pt>
    <dgm:pt modelId="{E9948F37-3E38-468F-8A75-98CC4022FE8C}" type="sibTrans" cxnId="{721F9AFB-51E5-4DBA-ACCF-753B94F0059F}">
      <dgm:prSet/>
      <dgm:spPr/>
      <dgm:t>
        <a:bodyPr/>
        <a:lstStyle/>
        <a:p>
          <a:endParaRPr lang="en-US" sz="2200" b="1">
            <a:latin typeface="Book Antiqua" pitchFamily="18" charset="0"/>
          </a:endParaRPr>
        </a:p>
      </dgm:t>
    </dgm:pt>
    <dgm:pt modelId="{1FDA8EBD-059C-4914-88E8-867D7B5CC085}">
      <dgm:prSet phldrT="[Text]" custT="1"/>
      <dgm:spPr>
        <a:solidFill>
          <a:srgbClr val="0000FF">
            <a:alpha val="90000"/>
          </a:srgbClr>
        </a:solidFill>
        <a:ln w="50800">
          <a:solidFill>
            <a:schemeClr val="bg1"/>
          </a:solidFill>
        </a:ln>
      </dgm:spPr>
      <dgm:t>
        <a:bodyPr/>
        <a:lstStyle/>
        <a:p>
          <a:r>
            <a:rPr lang="en-US" sz="2200" b="1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Society</a:t>
          </a:r>
          <a:endParaRPr lang="en-US" sz="2200" b="1" dirty="0">
            <a:latin typeface="Book Antiqua" pitchFamily="18" charset="0"/>
          </a:endParaRPr>
        </a:p>
      </dgm:t>
    </dgm:pt>
    <dgm:pt modelId="{565339F3-5831-4823-8827-C0210439A181}" type="parTrans" cxnId="{DD928902-BDE0-42F3-AB81-CB368F0A70E3}">
      <dgm:prSet/>
      <dgm:spPr/>
      <dgm:t>
        <a:bodyPr/>
        <a:lstStyle/>
        <a:p>
          <a:endParaRPr lang="en-US" sz="2200" b="1">
            <a:latin typeface="Book Antiqua" pitchFamily="18" charset="0"/>
          </a:endParaRPr>
        </a:p>
      </dgm:t>
    </dgm:pt>
    <dgm:pt modelId="{83CE7F47-C05B-4F22-8A09-6C771BCB479A}" type="sibTrans" cxnId="{DD928902-BDE0-42F3-AB81-CB368F0A70E3}">
      <dgm:prSet/>
      <dgm:spPr/>
      <dgm:t>
        <a:bodyPr/>
        <a:lstStyle/>
        <a:p>
          <a:endParaRPr lang="en-US" sz="2200" b="1">
            <a:latin typeface="Book Antiqua" pitchFamily="18" charset="0"/>
          </a:endParaRPr>
        </a:p>
      </dgm:t>
    </dgm:pt>
    <dgm:pt modelId="{AC178055-A7E5-4D11-AF7F-E56649C65465}" type="pres">
      <dgm:prSet presAssocID="{822BDCB6-CFEE-4D8D-A15A-1226309EAC66}" presName="compositeShape" presStyleCnt="0">
        <dgm:presLayoutVars>
          <dgm:dir/>
          <dgm:resizeHandles/>
        </dgm:presLayoutVars>
      </dgm:prSet>
      <dgm:spPr/>
    </dgm:pt>
    <dgm:pt modelId="{41F34BA9-3C07-4C0F-BFA2-BBD1A9323F69}" type="pres">
      <dgm:prSet presAssocID="{822BDCB6-CFEE-4D8D-A15A-1226309EAC66}" presName="pyramid" presStyleLbl="node1" presStyleIdx="0" presStyleCnt="1"/>
      <dgm:spPr>
        <a:solidFill>
          <a:srgbClr val="FFFFCC"/>
        </a:solidFill>
      </dgm:spPr>
    </dgm:pt>
    <dgm:pt modelId="{E8F26975-9FF1-4D43-8B71-E299DF117E38}" type="pres">
      <dgm:prSet presAssocID="{822BDCB6-CFEE-4D8D-A15A-1226309EAC66}" presName="theList" presStyleCnt="0"/>
      <dgm:spPr/>
    </dgm:pt>
    <dgm:pt modelId="{87C9F026-B137-46AC-A3C4-F6DBA86B8BCF}" type="pres">
      <dgm:prSet presAssocID="{C6FD1952-6AF7-4F74-B5D3-B35FCE1337B8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CF0493-D7B4-47F3-B200-E4CF6F107291}" type="pres">
      <dgm:prSet presAssocID="{C6FD1952-6AF7-4F74-B5D3-B35FCE1337B8}" presName="aSpace" presStyleCnt="0"/>
      <dgm:spPr/>
    </dgm:pt>
    <dgm:pt modelId="{5165B349-CAAC-45B1-8D3B-2715A9F78414}" type="pres">
      <dgm:prSet presAssocID="{29A658A4-91D3-4ECE-BB61-6D916F92822D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A2AD77-4F18-47CA-8EE4-68F78DE22CE3}" type="pres">
      <dgm:prSet presAssocID="{29A658A4-91D3-4ECE-BB61-6D916F92822D}" presName="aSpace" presStyleCnt="0"/>
      <dgm:spPr/>
    </dgm:pt>
    <dgm:pt modelId="{47A64809-042E-4B3F-800F-1BF9E2AF0B2C}" type="pres">
      <dgm:prSet presAssocID="{44297419-64CA-4679-A157-F8C8999C2931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DEF20B-A528-4E98-971A-B31106E98E33}" type="pres">
      <dgm:prSet presAssocID="{44297419-64CA-4679-A157-F8C8999C2931}" presName="aSpace" presStyleCnt="0"/>
      <dgm:spPr/>
    </dgm:pt>
    <dgm:pt modelId="{41A17A02-8DC1-4DB4-9EB7-B2B4F2EE92C3}" type="pres">
      <dgm:prSet presAssocID="{6523F2D0-72A6-4726-A938-A73BA3F72F7F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1E6917-8E9C-4750-B46E-E4EA0A056E9F}" type="pres">
      <dgm:prSet presAssocID="{6523F2D0-72A6-4726-A938-A73BA3F72F7F}" presName="aSpace" presStyleCnt="0"/>
      <dgm:spPr/>
    </dgm:pt>
    <dgm:pt modelId="{58A126F1-8BFF-4453-AB51-9ECAFBA84747}" type="pres">
      <dgm:prSet presAssocID="{1FDA8EBD-059C-4914-88E8-867D7B5CC085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E762BA-7A26-4C86-970D-65B4305CEFE5}" type="pres">
      <dgm:prSet presAssocID="{1FDA8EBD-059C-4914-88E8-867D7B5CC085}" presName="aSpace" presStyleCnt="0"/>
      <dgm:spPr/>
    </dgm:pt>
  </dgm:ptLst>
  <dgm:cxnLst>
    <dgm:cxn modelId="{182AB35E-4969-4DA2-82C5-34C67F9DD83C}" type="presOf" srcId="{1FDA8EBD-059C-4914-88E8-867D7B5CC085}" destId="{58A126F1-8BFF-4453-AB51-9ECAFBA84747}" srcOrd="0" destOrd="0" presId="urn:microsoft.com/office/officeart/2005/8/layout/pyramid2"/>
    <dgm:cxn modelId="{72A91D36-2A5F-4592-B2F0-CF1EE5A8A433}" type="presOf" srcId="{822BDCB6-CFEE-4D8D-A15A-1226309EAC66}" destId="{AC178055-A7E5-4D11-AF7F-E56649C65465}" srcOrd="0" destOrd="0" presId="urn:microsoft.com/office/officeart/2005/8/layout/pyramid2"/>
    <dgm:cxn modelId="{EFFD93EF-FD2D-4A43-9039-08AC23525EF3}" type="presOf" srcId="{C6FD1952-6AF7-4F74-B5D3-B35FCE1337B8}" destId="{87C9F026-B137-46AC-A3C4-F6DBA86B8BCF}" srcOrd="0" destOrd="0" presId="urn:microsoft.com/office/officeart/2005/8/layout/pyramid2"/>
    <dgm:cxn modelId="{EC27FC75-39D0-4A7B-AC3D-6E6BF5FAF07B}" type="presOf" srcId="{44297419-64CA-4679-A157-F8C8999C2931}" destId="{47A64809-042E-4B3F-800F-1BF9E2AF0B2C}" srcOrd="0" destOrd="0" presId="urn:microsoft.com/office/officeart/2005/8/layout/pyramid2"/>
    <dgm:cxn modelId="{EFF1D412-6843-4426-9FE6-92708670C8C6}" type="presOf" srcId="{6523F2D0-72A6-4726-A938-A73BA3F72F7F}" destId="{41A17A02-8DC1-4DB4-9EB7-B2B4F2EE92C3}" srcOrd="0" destOrd="0" presId="urn:microsoft.com/office/officeart/2005/8/layout/pyramid2"/>
    <dgm:cxn modelId="{DD928902-BDE0-42F3-AB81-CB368F0A70E3}" srcId="{822BDCB6-CFEE-4D8D-A15A-1226309EAC66}" destId="{1FDA8EBD-059C-4914-88E8-867D7B5CC085}" srcOrd="4" destOrd="0" parTransId="{565339F3-5831-4823-8827-C0210439A181}" sibTransId="{83CE7F47-C05B-4F22-8A09-6C771BCB479A}"/>
    <dgm:cxn modelId="{B7B0E365-411A-4A37-992E-4A79B5145E71}" type="presOf" srcId="{29A658A4-91D3-4ECE-BB61-6D916F92822D}" destId="{5165B349-CAAC-45B1-8D3B-2715A9F78414}" srcOrd="0" destOrd="0" presId="urn:microsoft.com/office/officeart/2005/8/layout/pyramid2"/>
    <dgm:cxn modelId="{92FF4389-3223-40A5-ADD6-7B26D9D0E7A5}" srcId="{822BDCB6-CFEE-4D8D-A15A-1226309EAC66}" destId="{29A658A4-91D3-4ECE-BB61-6D916F92822D}" srcOrd="1" destOrd="0" parTransId="{47EB7290-0643-4A0F-8033-556881A57BE1}" sibTransId="{2A0AA0E6-92B5-4C9B-B568-C3B95E93537E}"/>
    <dgm:cxn modelId="{75948D90-7A15-4CE1-A6DD-28CB448455AB}" srcId="{822BDCB6-CFEE-4D8D-A15A-1226309EAC66}" destId="{C6FD1952-6AF7-4F74-B5D3-B35FCE1337B8}" srcOrd="0" destOrd="0" parTransId="{BF1DF055-1D7B-4104-A6D3-40248E1A474B}" sibTransId="{59A4DE91-1482-4506-80A1-1789373BEC64}"/>
    <dgm:cxn modelId="{721F9AFB-51E5-4DBA-ACCF-753B94F0059F}" srcId="{822BDCB6-CFEE-4D8D-A15A-1226309EAC66}" destId="{6523F2D0-72A6-4726-A938-A73BA3F72F7F}" srcOrd="3" destOrd="0" parTransId="{A45AED03-8981-4BE0-ADB8-0EF4334B5181}" sibTransId="{E9948F37-3E38-468F-8A75-98CC4022FE8C}"/>
    <dgm:cxn modelId="{AC5162C5-17BD-4441-80C5-40E3E2F038DA}" srcId="{822BDCB6-CFEE-4D8D-A15A-1226309EAC66}" destId="{44297419-64CA-4679-A157-F8C8999C2931}" srcOrd="2" destOrd="0" parTransId="{148A3328-6236-4A66-8113-1DA3E25F066C}" sibTransId="{108B8746-57EC-484B-A8C8-28901C4EC256}"/>
    <dgm:cxn modelId="{F816B0C6-09AE-4018-9CE8-6046DEF1A3F7}" type="presParOf" srcId="{AC178055-A7E5-4D11-AF7F-E56649C65465}" destId="{41F34BA9-3C07-4C0F-BFA2-BBD1A9323F69}" srcOrd="0" destOrd="0" presId="urn:microsoft.com/office/officeart/2005/8/layout/pyramid2"/>
    <dgm:cxn modelId="{14B39DA0-E7C8-4128-A04C-A96E4C356CE4}" type="presParOf" srcId="{AC178055-A7E5-4D11-AF7F-E56649C65465}" destId="{E8F26975-9FF1-4D43-8B71-E299DF117E38}" srcOrd="1" destOrd="0" presId="urn:microsoft.com/office/officeart/2005/8/layout/pyramid2"/>
    <dgm:cxn modelId="{B50E1473-F151-4534-A508-632C318281AB}" type="presParOf" srcId="{E8F26975-9FF1-4D43-8B71-E299DF117E38}" destId="{87C9F026-B137-46AC-A3C4-F6DBA86B8BCF}" srcOrd="0" destOrd="0" presId="urn:microsoft.com/office/officeart/2005/8/layout/pyramid2"/>
    <dgm:cxn modelId="{4F342D8D-52C8-4B93-A4AA-173B265483DE}" type="presParOf" srcId="{E8F26975-9FF1-4D43-8B71-E299DF117E38}" destId="{1ECF0493-D7B4-47F3-B200-E4CF6F107291}" srcOrd="1" destOrd="0" presId="urn:microsoft.com/office/officeart/2005/8/layout/pyramid2"/>
    <dgm:cxn modelId="{A9001A91-54C3-4B45-B5F3-1F98533CA667}" type="presParOf" srcId="{E8F26975-9FF1-4D43-8B71-E299DF117E38}" destId="{5165B349-CAAC-45B1-8D3B-2715A9F78414}" srcOrd="2" destOrd="0" presId="urn:microsoft.com/office/officeart/2005/8/layout/pyramid2"/>
    <dgm:cxn modelId="{4B165CED-E3DE-4908-B59B-6D0DA75E3B15}" type="presParOf" srcId="{E8F26975-9FF1-4D43-8B71-E299DF117E38}" destId="{08A2AD77-4F18-47CA-8EE4-68F78DE22CE3}" srcOrd="3" destOrd="0" presId="urn:microsoft.com/office/officeart/2005/8/layout/pyramid2"/>
    <dgm:cxn modelId="{1B2E25FA-40BB-42E7-9393-D556244407D7}" type="presParOf" srcId="{E8F26975-9FF1-4D43-8B71-E299DF117E38}" destId="{47A64809-042E-4B3F-800F-1BF9E2AF0B2C}" srcOrd="4" destOrd="0" presId="urn:microsoft.com/office/officeart/2005/8/layout/pyramid2"/>
    <dgm:cxn modelId="{9DF3089A-2EE4-48AA-82D3-6001A133D629}" type="presParOf" srcId="{E8F26975-9FF1-4D43-8B71-E299DF117E38}" destId="{89DEF20B-A528-4E98-971A-B31106E98E33}" srcOrd="5" destOrd="0" presId="urn:microsoft.com/office/officeart/2005/8/layout/pyramid2"/>
    <dgm:cxn modelId="{504729F4-4435-4406-9F73-62814BB3F73A}" type="presParOf" srcId="{E8F26975-9FF1-4D43-8B71-E299DF117E38}" destId="{41A17A02-8DC1-4DB4-9EB7-B2B4F2EE92C3}" srcOrd="6" destOrd="0" presId="urn:microsoft.com/office/officeart/2005/8/layout/pyramid2"/>
    <dgm:cxn modelId="{95868E0E-DEE2-431B-A682-25707C6F4FDF}" type="presParOf" srcId="{E8F26975-9FF1-4D43-8B71-E299DF117E38}" destId="{D81E6917-8E9C-4750-B46E-E4EA0A056E9F}" srcOrd="7" destOrd="0" presId="urn:microsoft.com/office/officeart/2005/8/layout/pyramid2"/>
    <dgm:cxn modelId="{C061016A-C53E-42E9-9B73-E0C1A9BF4F83}" type="presParOf" srcId="{E8F26975-9FF1-4D43-8B71-E299DF117E38}" destId="{58A126F1-8BFF-4453-AB51-9ECAFBA84747}" srcOrd="8" destOrd="0" presId="urn:microsoft.com/office/officeart/2005/8/layout/pyramid2"/>
    <dgm:cxn modelId="{7043479B-5D98-457A-969B-8A8AD4287C19}" type="presParOf" srcId="{E8F26975-9FF1-4D43-8B71-E299DF117E38}" destId="{8CE762BA-7A26-4C86-970D-65B4305CEFE5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9A133CD-8A5F-495E-9FAE-50DBE2826C4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4F5205-67D0-469E-B429-7FA8CF9E7165}">
      <dgm:prSet phldrT="[Text]" custT="1"/>
      <dgm:spPr>
        <a:solidFill>
          <a:schemeClr val="bg1"/>
        </a:solidFill>
        <a:ln w="38100">
          <a:solidFill>
            <a:srgbClr val="C00000"/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Book Antiqua" pitchFamily="18" charset="0"/>
            </a:rPr>
            <a:t>(</a:t>
          </a:r>
          <a:r>
            <a:rPr lang="en-US" sz="2000" b="1" dirty="0" err="1" smtClean="0">
              <a:solidFill>
                <a:schemeClr val="tx1"/>
              </a:solidFill>
              <a:latin typeface="Book Antiqua" pitchFamily="18" charset="0"/>
            </a:rPr>
            <a:t>i</a:t>
          </a:r>
          <a:r>
            <a:rPr lang="en-US" sz="2000" b="1" dirty="0" smtClean="0">
              <a:solidFill>
                <a:schemeClr val="tx1"/>
              </a:solidFill>
              <a:latin typeface="Book Antiqua" pitchFamily="18" charset="0"/>
            </a:rPr>
            <a:t>)</a:t>
          </a:r>
          <a:endParaRPr lang="en-US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F76E431F-2A61-4A99-B000-3030056E2BDC}" type="parTrans" cxnId="{A253F57E-E921-4724-AFC7-8F97E7FB1147}">
      <dgm:prSet/>
      <dgm:spPr/>
      <dgm:t>
        <a:bodyPr/>
        <a:lstStyle/>
        <a:p>
          <a:endParaRPr lang="en-US"/>
        </a:p>
      </dgm:t>
    </dgm:pt>
    <dgm:pt modelId="{94C1CF6D-8BC8-44EB-B941-A85F5A13DD82}" type="sibTrans" cxnId="{A253F57E-E921-4724-AFC7-8F97E7FB1147}">
      <dgm:prSet/>
      <dgm:spPr/>
      <dgm:t>
        <a:bodyPr/>
        <a:lstStyle/>
        <a:p>
          <a:endParaRPr lang="en-US"/>
        </a:p>
      </dgm:t>
    </dgm:pt>
    <dgm:pt modelId="{5CBB8B90-D97C-45F0-BACA-0C964E084A14}">
      <dgm:prSet phldrT="[Text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sz="28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28/12/2009</a:t>
          </a:r>
          <a:r>
            <a:rPr lang="en-US" sz="2800" b="1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 </a:t>
          </a:r>
          <a:endParaRPr lang="en-US" sz="2800" b="1" dirty="0">
            <a:latin typeface="Book Antiqua" pitchFamily="18" charset="0"/>
          </a:endParaRPr>
        </a:p>
      </dgm:t>
    </dgm:pt>
    <dgm:pt modelId="{0639A711-0C9C-44F7-95CD-1F1F78BA0E7D}" type="parTrans" cxnId="{CC96F5D4-8FA5-4CDE-9782-F2E31C7EC58D}">
      <dgm:prSet/>
      <dgm:spPr/>
      <dgm:t>
        <a:bodyPr/>
        <a:lstStyle/>
        <a:p>
          <a:endParaRPr lang="en-US"/>
        </a:p>
      </dgm:t>
    </dgm:pt>
    <dgm:pt modelId="{76E26BCF-F1FE-4DE0-BE46-9EC7EE3FE73E}" type="sibTrans" cxnId="{CC96F5D4-8FA5-4CDE-9782-F2E31C7EC58D}">
      <dgm:prSet/>
      <dgm:spPr/>
      <dgm:t>
        <a:bodyPr/>
        <a:lstStyle/>
        <a:p>
          <a:endParaRPr lang="en-US"/>
        </a:p>
      </dgm:t>
    </dgm:pt>
    <dgm:pt modelId="{F5D80548-8D5A-48B6-8F95-53F7E636C59E}">
      <dgm:prSet phldrT="[Text]" custT="1"/>
      <dgm:spPr>
        <a:solidFill>
          <a:schemeClr val="bg1"/>
        </a:solidFill>
        <a:ln w="38100">
          <a:solidFill>
            <a:srgbClr val="C00000"/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Book Antiqua" pitchFamily="18" charset="0"/>
            </a:rPr>
            <a:t>(ii)</a:t>
          </a:r>
          <a:endParaRPr lang="en-US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C2CB3531-7D4D-4F3A-8ECE-287C012B9958}" type="parTrans" cxnId="{329C40BC-48E2-4B1A-BC85-CDD8DEB727F3}">
      <dgm:prSet/>
      <dgm:spPr/>
      <dgm:t>
        <a:bodyPr/>
        <a:lstStyle/>
        <a:p>
          <a:endParaRPr lang="en-US"/>
        </a:p>
      </dgm:t>
    </dgm:pt>
    <dgm:pt modelId="{0EBBFBFD-2053-4090-8800-BCEE7B9651B0}" type="sibTrans" cxnId="{329C40BC-48E2-4B1A-BC85-CDD8DEB727F3}">
      <dgm:prSet/>
      <dgm:spPr/>
      <dgm:t>
        <a:bodyPr/>
        <a:lstStyle/>
        <a:p>
          <a:endParaRPr lang="en-US"/>
        </a:p>
      </dgm:t>
    </dgm:pt>
    <dgm:pt modelId="{37507738-E8C7-415F-987F-3360E88DF748}">
      <dgm:prSet phldrT="[Text]" custT="1"/>
      <dgm:spPr>
        <a:solidFill>
          <a:srgbClr val="06620A">
            <a:alpha val="90000"/>
          </a:srgbClr>
        </a:solidFill>
      </dgm:spPr>
      <dgm:t>
        <a:bodyPr/>
        <a:lstStyle/>
        <a:p>
          <a:r>
            <a:rPr lang="en-US" sz="2800" b="1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27/12/2010</a:t>
          </a:r>
          <a:endParaRPr lang="en-US" sz="2800" b="1" dirty="0">
            <a:latin typeface="Book Antiqua" pitchFamily="18" charset="0"/>
          </a:endParaRPr>
        </a:p>
      </dgm:t>
    </dgm:pt>
    <dgm:pt modelId="{6D5AF2C0-9742-4442-84CE-5895D96D0500}" type="parTrans" cxnId="{0BFE4136-D025-4847-AA9A-7814B402CB48}">
      <dgm:prSet/>
      <dgm:spPr/>
      <dgm:t>
        <a:bodyPr/>
        <a:lstStyle/>
        <a:p>
          <a:endParaRPr lang="en-US"/>
        </a:p>
      </dgm:t>
    </dgm:pt>
    <dgm:pt modelId="{ADF472FB-44C7-4D31-9B2A-6927AD81E222}" type="sibTrans" cxnId="{0BFE4136-D025-4847-AA9A-7814B402CB48}">
      <dgm:prSet/>
      <dgm:spPr/>
      <dgm:t>
        <a:bodyPr/>
        <a:lstStyle/>
        <a:p>
          <a:endParaRPr lang="en-US"/>
        </a:p>
      </dgm:t>
    </dgm:pt>
    <dgm:pt modelId="{4AE70E31-360E-4EB8-AFAF-A3D2706421AA}">
      <dgm:prSet phldrT="[Text]" custT="1"/>
      <dgm:spPr>
        <a:solidFill>
          <a:schemeClr val="bg1"/>
        </a:solidFill>
        <a:ln w="38100">
          <a:solidFill>
            <a:srgbClr val="C00000"/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Book Antiqua" pitchFamily="18" charset="0"/>
            </a:rPr>
            <a:t>(iii)</a:t>
          </a:r>
          <a:endParaRPr lang="en-US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727B6A64-6552-47E6-AB4A-34AED25DB4C1}" type="parTrans" cxnId="{4DCA2D02-F7E5-4050-9788-F56D201495C3}">
      <dgm:prSet/>
      <dgm:spPr/>
      <dgm:t>
        <a:bodyPr/>
        <a:lstStyle/>
        <a:p>
          <a:endParaRPr lang="en-US"/>
        </a:p>
      </dgm:t>
    </dgm:pt>
    <dgm:pt modelId="{E93FAFE7-741C-412A-AC4E-D84610E036A3}" type="sibTrans" cxnId="{4DCA2D02-F7E5-4050-9788-F56D201495C3}">
      <dgm:prSet/>
      <dgm:spPr/>
      <dgm:t>
        <a:bodyPr/>
        <a:lstStyle/>
        <a:p>
          <a:endParaRPr lang="en-US"/>
        </a:p>
      </dgm:t>
    </dgm:pt>
    <dgm:pt modelId="{B2FF8F17-0EF7-458C-A18E-7082B8069E7F}">
      <dgm:prSet phldrT="[Text]" custT="1"/>
      <dgm:spPr>
        <a:solidFill>
          <a:srgbClr val="7030A0">
            <a:alpha val="90000"/>
          </a:srgbClr>
        </a:solidFill>
      </dgm:spPr>
      <dgm:t>
        <a:bodyPr/>
        <a:lstStyle/>
        <a:p>
          <a:r>
            <a:rPr lang="en-US" sz="2800" b="1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26/12/2011</a:t>
          </a:r>
          <a:endParaRPr lang="en-US" sz="2800" b="1" dirty="0">
            <a:latin typeface="Book Antiqua" pitchFamily="18" charset="0"/>
          </a:endParaRPr>
        </a:p>
      </dgm:t>
    </dgm:pt>
    <dgm:pt modelId="{E34E935C-93E3-43C4-A8D1-6F615723FD83}" type="parTrans" cxnId="{2C69CDB6-B9B0-438E-8BCD-152E82956D74}">
      <dgm:prSet/>
      <dgm:spPr/>
      <dgm:t>
        <a:bodyPr/>
        <a:lstStyle/>
        <a:p>
          <a:endParaRPr lang="en-US"/>
        </a:p>
      </dgm:t>
    </dgm:pt>
    <dgm:pt modelId="{3728DB08-238D-4B1A-93DE-1EE48D74D09A}" type="sibTrans" cxnId="{2C69CDB6-B9B0-438E-8BCD-152E82956D74}">
      <dgm:prSet/>
      <dgm:spPr/>
      <dgm:t>
        <a:bodyPr/>
        <a:lstStyle/>
        <a:p>
          <a:endParaRPr lang="en-US"/>
        </a:p>
      </dgm:t>
    </dgm:pt>
    <dgm:pt modelId="{5150040B-2E60-4058-9106-CCF1FC7B7231}">
      <dgm:prSet phldrT="[Text]" custT="1"/>
      <dgm:spPr>
        <a:solidFill>
          <a:schemeClr val="bg1"/>
        </a:solidFill>
        <a:ln w="38100">
          <a:solidFill>
            <a:srgbClr val="C00000"/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Book Antiqua" pitchFamily="18" charset="0"/>
            </a:rPr>
            <a:t>(iv)</a:t>
          </a:r>
          <a:endParaRPr lang="en-US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6DF9CD58-36F0-4DE8-AEBD-DADF97CBE95F}" type="parTrans" cxnId="{E9983D32-9110-4BE8-A1F0-DA2F598FB28B}">
      <dgm:prSet/>
      <dgm:spPr/>
      <dgm:t>
        <a:bodyPr/>
        <a:lstStyle/>
        <a:p>
          <a:endParaRPr lang="en-US"/>
        </a:p>
      </dgm:t>
    </dgm:pt>
    <dgm:pt modelId="{2B4DF680-00AD-427B-863D-42A92E78F774}" type="sibTrans" cxnId="{E9983D32-9110-4BE8-A1F0-DA2F598FB28B}">
      <dgm:prSet/>
      <dgm:spPr/>
      <dgm:t>
        <a:bodyPr/>
        <a:lstStyle/>
        <a:p>
          <a:endParaRPr lang="en-US"/>
        </a:p>
      </dgm:t>
    </dgm:pt>
    <dgm:pt modelId="{B9C759E3-21B4-4688-A96F-9CFE045725E5}">
      <dgm:prSet phldrT="[Text]"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en-US" sz="2800" b="1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28/12/2012</a:t>
          </a:r>
          <a:endParaRPr lang="en-US" sz="2800" b="1" dirty="0">
            <a:latin typeface="Book Antiqua" pitchFamily="18" charset="0"/>
          </a:endParaRPr>
        </a:p>
      </dgm:t>
    </dgm:pt>
    <dgm:pt modelId="{1D299D30-018D-45CF-904D-27BD19B1375C}" type="parTrans" cxnId="{CEBA65F3-06B2-4E1B-AD95-B718F5D5A907}">
      <dgm:prSet/>
      <dgm:spPr/>
      <dgm:t>
        <a:bodyPr/>
        <a:lstStyle/>
        <a:p>
          <a:endParaRPr lang="en-US"/>
        </a:p>
      </dgm:t>
    </dgm:pt>
    <dgm:pt modelId="{2B4CFC0E-73FF-4B71-A0DA-6FACB59560B7}" type="sibTrans" cxnId="{CEBA65F3-06B2-4E1B-AD95-B718F5D5A907}">
      <dgm:prSet/>
      <dgm:spPr/>
      <dgm:t>
        <a:bodyPr/>
        <a:lstStyle/>
        <a:p>
          <a:endParaRPr lang="en-US"/>
        </a:p>
      </dgm:t>
    </dgm:pt>
    <dgm:pt modelId="{EFD8E116-33A5-4F7F-950E-EED178F01114}">
      <dgm:prSet phldrT="[Text]" custT="1"/>
      <dgm:spPr>
        <a:solidFill>
          <a:schemeClr val="bg1"/>
        </a:solidFill>
        <a:ln w="38100">
          <a:solidFill>
            <a:srgbClr val="C00000"/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Book Antiqua" pitchFamily="18" charset="0"/>
            </a:rPr>
            <a:t>(v)</a:t>
          </a:r>
          <a:endParaRPr lang="en-US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28772EE9-39F2-42B5-B9E3-7125667004BA}" type="parTrans" cxnId="{CE42F203-9645-4E9E-9C97-40E265CD55EE}">
      <dgm:prSet/>
      <dgm:spPr/>
      <dgm:t>
        <a:bodyPr/>
        <a:lstStyle/>
        <a:p>
          <a:endParaRPr lang="en-US"/>
        </a:p>
      </dgm:t>
    </dgm:pt>
    <dgm:pt modelId="{3463439F-E778-4089-963C-7A1C908FE318}" type="sibTrans" cxnId="{CE42F203-9645-4E9E-9C97-40E265CD55EE}">
      <dgm:prSet/>
      <dgm:spPr/>
      <dgm:t>
        <a:bodyPr/>
        <a:lstStyle/>
        <a:p>
          <a:endParaRPr lang="en-US"/>
        </a:p>
      </dgm:t>
    </dgm:pt>
    <dgm:pt modelId="{66CF8FB6-124C-4FD2-9EE6-1E5BDB567A66}">
      <dgm:prSet phldrT="[Text]" custT="1"/>
      <dgm:spPr>
        <a:solidFill>
          <a:srgbClr val="FF66CC">
            <a:alpha val="90000"/>
          </a:srgbClr>
        </a:solidFill>
      </dgm:spPr>
      <dgm:t>
        <a:bodyPr/>
        <a:lstStyle/>
        <a:p>
          <a:r>
            <a:rPr lang="en-US" sz="2800" b="1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27/12/2013</a:t>
          </a:r>
          <a:endParaRPr lang="en-US" sz="2800" b="1" dirty="0">
            <a:latin typeface="Book Antiqua" pitchFamily="18" charset="0"/>
          </a:endParaRPr>
        </a:p>
      </dgm:t>
    </dgm:pt>
    <dgm:pt modelId="{FDEE19A2-65A2-43A6-8A64-1EFB2FB9FB48}" type="sibTrans" cxnId="{86259A26-700F-4938-AA25-67C4D89733C6}">
      <dgm:prSet/>
      <dgm:spPr/>
      <dgm:t>
        <a:bodyPr/>
        <a:lstStyle/>
        <a:p>
          <a:endParaRPr lang="en-US"/>
        </a:p>
      </dgm:t>
    </dgm:pt>
    <dgm:pt modelId="{A34DAD0A-72E2-4907-A8A9-E0F090A082A8}" type="parTrans" cxnId="{86259A26-700F-4938-AA25-67C4D89733C6}">
      <dgm:prSet/>
      <dgm:spPr/>
      <dgm:t>
        <a:bodyPr/>
        <a:lstStyle/>
        <a:p>
          <a:endParaRPr lang="en-US"/>
        </a:p>
      </dgm:t>
    </dgm:pt>
    <dgm:pt modelId="{47728B78-1249-48D4-BA28-8B604FDD2588}" type="pres">
      <dgm:prSet presAssocID="{B9A133CD-8A5F-495E-9FAE-50DBE2826C4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568251-615D-4A9E-B2AA-9637095A268B}" type="pres">
      <dgm:prSet presAssocID="{E64F5205-67D0-469E-B429-7FA8CF9E7165}" presName="composite" presStyleCnt="0"/>
      <dgm:spPr/>
    </dgm:pt>
    <dgm:pt modelId="{A9206843-1291-494C-B285-2CCD55A7DF82}" type="pres">
      <dgm:prSet presAssocID="{E64F5205-67D0-469E-B429-7FA8CF9E7165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4508D2-57A1-47A3-8A79-84B953F89E9A}" type="pres">
      <dgm:prSet presAssocID="{E64F5205-67D0-469E-B429-7FA8CF9E7165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55D4A-FB6F-4A41-82F6-A32BDE475268}" type="pres">
      <dgm:prSet presAssocID="{94C1CF6D-8BC8-44EB-B941-A85F5A13DD82}" presName="sp" presStyleCnt="0"/>
      <dgm:spPr/>
    </dgm:pt>
    <dgm:pt modelId="{CBCE3691-1C21-4E13-AD52-3BC72CB860C9}" type="pres">
      <dgm:prSet presAssocID="{F5D80548-8D5A-48B6-8F95-53F7E636C59E}" presName="composite" presStyleCnt="0"/>
      <dgm:spPr/>
    </dgm:pt>
    <dgm:pt modelId="{B2B607C0-297E-4BB7-8A61-B730CEAFA86C}" type="pres">
      <dgm:prSet presAssocID="{F5D80548-8D5A-48B6-8F95-53F7E636C59E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10356D-1823-451F-BA86-3D0A5F52C289}" type="pres">
      <dgm:prSet presAssocID="{F5D80548-8D5A-48B6-8F95-53F7E636C59E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0F3729-3141-4A84-B452-420747FA4CD9}" type="pres">
      <dgm:prSet presAssocID="{0EBBFBFD-2053-4090-8800-BCEE7B9651B0}" presName="sp" presStyleCnt="0"/>
      <dgm:spPr/>
    </dgm:pt>
    <dgm:pt modelId="{40EC3E07-C545-493D-9B47-0193E3251E89}" type="pres">
      <dgm:prSet presAssocID="{4AE70E31-360E-4EB8-AFAF-A3D2706421AA}" presName="composite" presStyleCnt="0"/>
      <dgm:spPr/>
    </dgm:pt>
    <dgm:pt modelId="{FE8B2344-52DC-4C93-BE71-9405A4F7D686}" type="pres">
      <dgm:prSet presAssocID="{4AE70E31-360E-4EB8-AFAF-A3D2706421AA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9DFF64-D93A-4353-883C-9EE07697B054}" type="pres">
      <dgm:prSet presAssocID="{4AE70E31-360E-4EB8-AFAF-A3D2706421AA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879539-B60F-4B8B-8E90-91FEA79808E8}" type="pres">
      <dgm:prSet presAssocID="{E93FAFE7-741C-412A-AC4E-D84610E036A3}" presName="sp" presStyleCnt="0"/>
      <dgm:spPr/>
    </dgm:pt>
    <dgm:pt modelId="{6A957B25-3B10-43A9-A1F0-0D2372265890}" type="pres">
      <dgm:prSet presAssocID="{5150040B-2E60-4058-9106-CCF1FC7B7231}" presName="composite" presStyleCnt="0"/>
      <dgm:spPr/>
    </dgm:pt>
    <dgm:pt modelId="{8F09B4A5-F838-4F4D-9C17-BDA83C24C2BC}" type="pres">
      <dgm:prSet presAssocID="{5150040B-2E60-4058-9106-CCF1FC7B7231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92701D-3A4C-4126-A6DF-785142D3070B}" type="pres">
      <dgm:prSet presAssocID="{5150040B-2E60-4058-9106-CCF1FC7B7231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738E39-AEE4-4CD4-BB03-B888AF357E2A}" type="pres">
      <dgm:prSet presAssocID="{2B4DF680-00AD-427B-863D-42A92E78F774}" presName="sp" presStyleCnt="0"/>
      <dgm:spPr/>
    </dgm:pt>
    <dgm:pt modelId="{3DEA02B3-27C8-4DC5-9BF8-21D8EEED36A3}" type="pres">
      <dgm:prSet presAssocID="{EFD8E116-33A5-4F7F-950E-EED178F01114}" presName="composite" presStyleCnt="0"/>
      <dgm:spPr/>
    </dgm:pt>
    <dgm:pt modelId="{7311C9CD-E726-485E-A457-4C94714B2E9E}" type="pres">
      <dgm:prSet presAssocID="{EFD8E116-33A5-4F7F-950E-EED178F01114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1C4412-E2FA-46E2-84EB-85A4A39CB234}" type="pres">
      <dgm:prSet presAssocID="{EFD8E116-33A5-4F7F-950E-EED178F01114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EC51A9A-3EE1-4D80-AB54-ABCAD4A25047}" type="presOf" srcId="{B9A133CD-8A5F-495E-9FAE-50DBE2826C44}" destId="{47728B78-1249-48D4-BA28-8B604FDD2588}" srcOrd="0" destOrd="0" presId="urn:microsoft.com/office/officeart/2005/8/layout/chevron2"/>
    <dgm:cxn modelId="{86259A26-700F-4938-AA25-67C4D89733C6}" srcId="{EFD8E116-33A5-4F7F-950E-EED178F01114}" destId="{66CF8FB6-124C-4FD2-9EE6-1E5BDB567A66}" srcOrd="0" destOrd="0" parTransId="{A34DAD0A-72E2-4907-A8A9-E0F090A082A8}" sibTransId="{FDEE19A2-65A2-43A6-8A64-1EFB2FB9FB48}"/>
    <dgm:cxn modelId="{329C40BC-48E2-4B1A-BC85-CDD8DEB727F3}" srcId="{B9A133CD-8A5F-495E-9FAE-50DBE2826C44}" destId="{F5D80548-8D5A-48B6-8F95-53F7E636C59E}" srcOrd="1" destOrd="0" parTransId="{C2CB3531-7D4D-4F3A-8ECE-287C012B9958}" sibTransId="{0EBBFBFD-2053-4090-8800-BCEE7B9651B0}"/>
    <dgm:cxn modelId="{C46F7E0E-5DBD-4EF6-A5DC-2D164F76BD39}" type="presOf" srcId="{4AE70E31-360E-4EB8-AFAF-A3D2706421AA}" destId="{FE8B2344-52DC-4C93-BE71-9405A4F7D686}" srcOrd="0" destOrd="0" presId="urn:microsoft.com/office/officeart/2005/8/layout/chevron2"/>
    <dgm:cxn modelId="{B0402BA8-9DC6-4630-BE1E-2107101A3ACC}" type="presOf" srcId="{EFD8E116-33A5-4F7F-950E-EED178F01114}" destId="{7311C9CD-E726-485E-A457-4C94714B2E9E}" srcOrd="0" destOrd="0" presId="urn:microsoft.com/office/officeart/2005/8/layout/chevron2"/>
    <dgm:cxn modelId="{CC96F5D4-8FA5-4CDE-9782-F2E31C7EC58D}" srcId="{E64F5205-67D0-469E-B429-7FA8CF9E7165}" destId="{5CBB8B90-D97C-45F0-BACA-0C964E084A14}" srcOrd="0" destOrd="0" parTransId="{0639A711-0C9C-44F7-95CD-1F1F78BA0E7D}" sibTransId="{76E26BCF-F1FE-4DE0-BE46-9EC7EE3FE73E}"/>
    <dgm:cxn modelId="{CE42F203-9645-4E9E-9C97-40E265CD55EE}" srcId="{B9A133CD-8A5F-495E-9FAE-50DBE2826C44}" destId="{EFD8E116-33A5-4F7F-950E-EED178F01114}" srcOrd="4" destOrd="0" parTransId="{28772EE9-39F2-42B5-B9E3-7125667004BA}" sibTransId="{3463439F-E778-4089-963C-7A1C908FE318}"/>
    <dgm:cxn modelId="{A253F57E-E921-4724-AFC7-8F97E7FB1147}" srcId="{B9A133CD-8A5F-495E-9FAE-50DBE2826C44}" destId="{E64F5205-67D0-469E-B429-7FA8CF9E7165}" srcOrd="0" destOrd="0" parTransId="{F76E431F-2A61-4A99-B000-3030056E2BDC}" sibTransId="{94C1CF6D-8BC8-44EB-B941-A85F5A13DD82}"/>
    <dgm:cxn modelId="{14C45A49-B2C5-476F-86BD-247F13AE26C9}" type="presOf" srcId="{B2FF8F17-0EF7-458C-A18E-7082B8069E7F}" destId="{B59DFF64-D93A-4353-883C-9EE07697B054}" srcOrd="0" destOrd="0" presId="urn:microsoft.com/office/officeart/2005/8/layout/chevron2"/>
    <dgm:cxn modelId="{CEBA65F3-06B2-4E1B-AD95-B718F5D5A907}" srcId="{5150040B-2E60-4058-9106-CCF1FC7B7231}" destId="{B9C759E3-21B4-4688-A96F-9CFE045725E5}" srcOrd="0" destOrd="0" parTransId="{1D299D30-018D-45CF-904D-27BD19B1375C}" sibTransId="{2B4CFC0E-73FF-4B71-A0DA-6FACB59560B7}"/>
    <dgm:cxn modelId="{60BD5D91-40DE-45D2-881F-2D5C5D8542CF}" type="presOf" srcId="{5CBB8B90-D97C-45F0-BACA-0C964E084A14}" destId="{424508D2-57A1-47A3-8A79-84B953F89E9A}" srcOrd="0" destOrd="0" presId="urn:microsoft.com/office/officeart/2005/8/layout/chevron2"/>
    <dgm:cxn modelId="{1678BD35-24DB-44E0-9F64-C772F07B060D}" type="presOf" srcId="{E64F5205-67D0-469E-B429-7FA8CF9E7165}" destId="{A9206843-1291-494C-B285-2CCD55A7DF82}" srcOrd="0" destOrd="0" presId="urn:microsoft.com/office/officeart/2005/8/layout/chevron2"/>
    <dgm:cxn modelId="{5745D37A-F011-4798-90DB-5EB2B8BFE17A}" type="presOf" srcId="{F5D80548-8D5A-48B6-8F95-53F7E636C59E}" destId="{B2B607C0-297E-4BB7-8A61-B730CEAFA86C}" srcOrd="0" destOrd="0" presId="urn:microsoft.com/office/officeart/2005/8/layout/chevron2"/>
    <dgm:cxn modelId="{2C69CDB6-B9B0-438E-8BCD-152E82956D74}" srcId="{4AE70E31-360E-4EB8-AFAF-A3D2706421AA}" destId="{B2FF8F17-0EF7-458C-A18E-7082B8069E7F}" srcOrd="0" destOrd="0" parTransId="{E34E935C-93E3-43C4-A8D1-6F615723FD83}" sibTransId="{3728DB08-238D-4B1A-93DE-1EE48D74D09A}"/>
    <dgm:cxn modelId="{E9983D32-9110-4BE8-A1F0-DA2F598FB28B}" srcId="{B9A133CD-8A5F-495E-9FAE-50DBE2826C44}" destId="{5150040B-2E60-4058-9106-CCF1FC7B7231}" srcOrd="3" destOrd="0" parTransId="{6DF9CD58-36F0-4DE8-AEBD-DADF97CBE95F}" sibTransId="{2B4DF680-00AD-427B-863D-42A92E78F774}"/>
    <dgm:cxn modelId="{4DCA2D02-F7E5-4050-9788-F56D201495C3}" srcId="{B9A133CD-8A5F-495E-9FAE-50DBE2826C44}" destId="{4AE70E31-360E-4EB8-AFAF-A3D2706421AA}" srcOrd="2" destOrd="0" parTransId="{727B6A64-6552-47E6-AB4A-34AED25DB4C1}" sibTransId="{E93FAFE7-741C-412A-AC4E-D84610E036A3}"/>
    <dgm:cxn modelId="{2B9BC2E8-05FD-4997-B128-ADBC753097F9}" type="presOf" srcId="{66CF8FB6-124C-4FD2-9EE6-1E5BDB567A66}" destId="{541C4412-E2FA-46E2-84EB-85A4A39CB234}" srcOrd="0" destOrd="0" presId="urn:microsoft.com/office/officeart/2005/8/layout/chevron2"/>
    <dgm:cxn modelId="{18021C47-F08D-40B1-9A14-505213FCFA69}" type="presOf" srcId="{B9C759E3-21B4-4688-A96F-9CFE045725E5}" destId="{C092701D-3A4C-4126-A6DF-785142D3070B}" srcOrd="0" destOrd="0" presId="urn:microsoft.com/office/officeart/2005/8/layout/chevron2"/>
    <dgm:cxn modelId="{2936C489-9DFC-4FC0-B4CA-A8E9F49F9AEB}" type="presOf" srcId="{37507738-E8C7-415F-987F-3360E88DF748}" destId="{4B10356D-1823-451F-BA86-3D0A5F52C289}" srcOrd="0" destOrd="0" presId="urn:microsoft.com/office/officeart/2005/8/layout/chevron2"/>
    <dgm:cxn modelId="{FDD5CCC9-634E-4323-B996-E62EF8F5360E}" type="presOf" srcId="{5150040B-2E60-4058-9106-CCF1FC7B7231}" destId="{8F09B4A5-F838-4F4D-9C17-BDA83C24C2BC}" srcOrd="0" destOrd="0" presId="urn:microsoft.com/office/officeart/2005/8/layout/chevron2"/>
    <dgm:cxn modelId="{0BFE4136-D025-4847-AA9A-7814B402CB48}" srcId="{F5D80548-8D5A-48B6-8F95-53F7E636C59E}" destId="{37507738-E8C7-415F-987F-3360E88DF748}" srcOrd="0" destOrd="0" parTransId="{6D5AF2C0-9742-4442-84CE-5895D96D0500}" sibTransId="{ADF472FB-44C7-4D31-9B2A-6927AD81E222}"/>
    <dgm:cxn modelId="{F0198C07-8E11-4999-A13E-80E633E7EDF1}" type="presParOf" srcId="{47728B78-1249-48D4-BA28-8B604FDD2588}" destId="{09568251-615D-4A9E-B2AA-9637095A268B}" srcOrd="0" destOrd="0" presId="urn:microsoft.com/office/officeart/2005/8/layout/chevron2"/>
    <dgm:cxn modelId="{27F10EA1-AD9E-4C0E-8B98-52522DACE9AF}" type="presParOf" srcId="{09568251-615D-4A9E-B2AA-9637095A268B}" destId="{A9206843-1291-494C-B285-2CCD55A7DF82}" srcOrd="0" destOrd="0" presId="urn:microsoft.com/office/officeart/2005/8/layout/chevron2"/>
    <dgm:cxn modelId="{5EC4F5BD-36E8-4D65-B777-A38A671A7876}" type="presParOf" srcId="{09568251-615D-4A9E-B2AA-9637095A268B}" destId="{424508D2-57A1-47A3-8A79-84B953F89E9A}" srcOrd="1" destOrd="0" presId="urn:microsoft.com/office/officeart/2005/8/layout/chevron2"/>
    <dgm:cxn modelId="{8923E86E-6CE4-4867-BC62-ADC23AC5F82C}" type="presParOf" srcId="{47728B78-1249-48D4-BA28-8B604FDD2588}" destId="{7C055D4A-FB6F-4A41-82F6-A32BDE475268}" srcOrd="1" destOrd="0" presId="urn:microsoft.com/office/officeart/2005/8/layout/chevron2"/>
    <dgm:cxn modelId="{30CFC790-0C21-426E-A36C-F759EECE2974}" type="presParOf" srcId="{47728B78-1249-48D4-BA28-8B604FDD2588}" destId="{CBCE3691-1C21-4E13-AD52-3BC72CB860C9}" srcOrd="2" destOrd="0" presId="urn:microsoft.com/office/officeart/2005/8/layout/chevron2"/>
    <dgm:cxn modelId="{3D79DB3D-CB97-4D03-BE60-F8998ED52B4E}" type="presParOf" srcId="{CBCE3691-1C21-4E13-AD52-3BC72CB860C9}" destId="{B2B607C0-297E-4BB7-8A61-B730CEAFA86C}" srcOrd="0" destOrd="0" presId="urn:microsoft.com/office/officeart/2005/8/layout/chevron2"/>
    <dgm:cxn modelId="{8C365BC8-5BDB-4F1D-BD56-A171A3724C73}" type="presParOf" srcId="{CBCE3691-1C21-4E13-AD52-3BC72CB860C9}" destId="{4B10356D-1823-451F-BA86-3D0A5F52C289}" srcOrd="1" destOrd="0" presId="urn:microsoft.com/office/officeart/2005/8/layout/chevron2"/>
    <dgm:cxn modelId="{20A664F2-3E95-4217-966B-C5BC1944BA86}" type="presParOf" srcId="{47728B78-1249-48D4-BA28-8B604FDD2588}" destId="{E10F3729-3141-4A84-B452-420747FA4CD9}" srcOrd="3" destOrd="0" presId="urn:microsoft.com/office/officeart/2005/8/layout/chevron2"/>
    <dgm:cxn modelId="{EBC406CA-B51C-4734-B91B-72ABEAF6828A}" type="presParOf" srcId="{47728B78-1249-48D4-BA28-8B604FDD2588}" destId="{40EC3E07-C545-493D-9B47-0193E3251E89}" srcOrd="4" destOrd="0" presId="urn:microsoft.com/office/officeart/2005/8/layout/chevron2"/>
    <dgm:cxn modelId="{22064B73-A70C-4D14-8BDF-FA24F0E245D7}" type="presParOf" srcId="{40EC3E07-C545-493D-9B47-0193E3251E89}" destId="{FE8B2344-52DC-4C93-BE71-9405A4F7D686}" srcOrd="0" destOrd="0" presId="urn:microsoft.com/office/officeart/2005/8/layout/chevron2"/>
    <dgm:cxn modelId="{33B5296F-AD2A-4457-B8A6-E1768A194721}" type="presParOf" srcId="{40EC3E07-C545-493D-9B47-0193E3251E89}" destId="{B59DFF64-D93A-4353-883C-9EE07697B054}" srcOrd="1" destOrd="0" presId="urn:microsoft.com/office/officeart/2005/8/layout/chevron2"/>
    <dgm:cxn modelId="{757A6128-B997-4B04-AEED-4364F6B67B9D}" type="presParOf" srcId="{47728B78-1249-48D4-BA28-8B604FDD2588}" destId="{F6879539-B60F-4B8B-8E90-91FEA79808E8}" srcOrd="5" destOrd="0" presId="urn:microsoft.com/office/officeart/2005/8/layout/chevron2"/>
    <dgm:cxn modelId="{9E1BF90A-331F-421B-8428-B9BAE0961A6B}" type="presParOf" srcId="{47728B78-1249-48D4-BA28-8B604FDD2588}" destId="{6A957B25-3B10-43A9-A1F0-0D2372265890}" srcOrd="6" destOrd="0" presId="urn:microsoft.com/office/officeart/2005/8/layout/chevron2"/>
    <dgm:cxn modelId="{5501F46C-BB1B-42B6-BD17-239522331D81}" type="presParOf" srcId="{6A957B25-3B10-43A9-A1F0-0D2372265890}" destId="{8F09B4A5-F838-4F4D-9C17-BDA83C24C2BC}" srcOrd="0" destOrd="0" presId="urn:microsoft.com/office/officeart/2005/8/layout/chevron2"/>
    <dgm:cxn modelId="{3A1C6E0A-7C35-4301-B97F-F447C089CCEA}" type="presParOf" srcId="{6A957B25-3B10-43A9-A1F0-0D2372265890}" destId="{C092701D-3A4C-4126-A6DF-785142D3070B}" srcOrd="1" destOrd="0" presId="urn:microsoft.com/office/officeart/2005/8/layout/chevron2"/>
    <dgm:cxn modelId="{B19F22C1-6C5A-4DC6-BA23-0D14A2887E67}" type="presParOf" srcId="{47728B78-1249-48D4-BA28-8B604FDD2588}" destId="{78738E39-AEE4-4CD4-BB03-B888AF357E2A}" srcOrd="7" destOrd="0" presId="urn:microsoft.com/office/officeart/2005/8/layout/chevron2"/>
    <dgm:cxn modelId="{07A242CE-7463-4946-8204-1D70B732E372}" type="presParOf" srcId="{47728B78-1249-48D4-BA28-8B604FDD2588}" destId="{3DEA02B3-27C8-4DC5-9BF8-21D8EEED36A3}" srcOrd="8" destOrd="0" presId="urn:microsoft.com/office/officeart/2005/8/layout/chevron2"/>
    <dgm:cxn modelId="{C9531ED2-F52E-429F-91BA-6409C2146586}" type="presParOf" srcId="{3DEA02B3-27C8-4DC5-9BF8-21D8EEED36A3}" destId="{7311C9CD-E726-485E-A457-4C94714B2E9E}" srcOrd="0" destOrd="0" presId="urn:microsoft.com/office/officeart/2005/8/layout/chevron2"/>
    <dgm:cxn modelId="{13B1680B-B772-48C1-B9FB-CD7395D12402}" type="presParOf" srcId="{3DEA02B3-27C8-4DC5-9BF8-21D8EEED36A3}" destId="{541C4412-E2FA-46E2-84EB-85A4A39CB23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525119-9C13-4318-8248-FD2458BF464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A0F472-BF21-4E20-82E2-E06EC44A2AC8}">
      <dgm:prSet phldrT="[Text]"/>
      <dgm:spPr>
        <a:solidFill>
          <a:schemeClr val="bg1"/>
        </a:solidFill>
        <a:ln w="38100">
          <a:solidFill>
            <a:srgbClr val="C00000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2011-12</a:t>
          </a:r>
          <a:endParaRPr lang="en-US" dirty="0">
            <a:solidFill>
              <a:schemeClr val="tx1"/>
            </a:solidFill>
            <a:latin typeface="Book Antiqua" pitchFamily="18" charset="0"/>
          </a:endParaRPr>
        </a:p>
      </dgm:t>
    </dgm:pt>
    <dgm:pt modelId="{366024DA-1DD7-4C9C-B69C-CEE84AB752CB}" type="parTrans" cxnId="{4D8BCA24-3B20-46AB-96FB-923C520D73D6}">
      <dgm:prSet/>
      <dgm:spPr/>
      <dgm:t>
        <a:bodyPr/>
        <a:lstStyle/>
        <a:p>
          <a:endParaRPr lang="en-US">
            <a:solidFill>
              <a:schemeClr val="tx1"/>
            </a:solidFill>
            <a:latin typeface="Book Antiqua" pitchFamily="18" charset="0"/>
          </a:endParaRPr>
        </a:p>
      </dgm:t>
    </dgm:pt>
    <dgm:pt modelId="{66936096-0AA6-42BE-9F0C-171741F8DFEE}" type="sibTrans" cxnId="{4D8BCA24-3B20-46AB-96FB-923C520D73D6}">
      <dgm:prSet/>
      <dgm:spPr/>
      <dgm:t>
        <a:bodyPr/>
        <a:lstStyle/>
        <a:p>
          <a:endParaRPr lang="en-US">
            <a:solidFill>
              <a:schemeClr val="tx1"/>
            </a:solidFill>
            <a:latin typeface="Book Antiqua" pitchFamily="18" charset="0"/>
          </a:endParaRPr>
        </a:p>
      </dgm:t>
    </dgm:pt>
    <dgm:pt modelId="{8456DD25-F8EE-4986-93A1-66E9EB498B0E}">
      <dgm:prSet phldrT="[Text]"/>
      <dgm:spPr>
        <a:solidFill>
          <a:srgbClr val="FFCCFF">
            <a:alpha val="90000"/>
          </a:srgbClr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26.12.2012</a:t>
          </a:r>
          <a:endParaRPr lang="en-US" dirty="0">
            <a:solidFill>
              <a:schemeClr val="tx1"/>
            </a:solidFill>
            <a:latin typeface="Book Antiqua" pitchFamily="18" charset="0"/>
          </a:endParaRPr>
        </a:p>
      </dgm:t>
    </dgm:pt>
    <dgm:pt modelId="{F479EA64-DC2A-412A-9A9D-4B398935B8D9}" type="parTrans" cxnId="{954FEAB3-A956-409D-A8FE-11E07615D680}">
      <dgm:prSet/>
      <dgm:spPr/>
      <dgm:t>
        <a:bodyPr/>
        <a:lstStyle/>
        <a:p>
          <a:endParaRPr lang="en-US">
            <a:solidFill>
              <a:schemeClr val="tx1"/>
            </a:solidFill>
            <a:latin typeface="Book Antiqua" pitchFamily="18" charset="0"/>
          </a:endParaRPr>
        </a:p>
      </dgm:t>
    </dgm:pt>
    <dgm:pt modelId="{B427102F-49C4-4AC9-B51A-B39955ED4EEF}" type="sibTrans" cxnId="{954FEAB3-A956-409D-A8FE-11E07615D680}">
      <dgm:prSet/>
      <dgm:spPr/>
      <dgm:t>
        <a:bodyPr/>
        <a:lstStyle/>
        <a:p>
          <a:endParaRPr lang="en-US">
            <a:solidFill>
              <a:schemeClr val="tx1"/>
            </a:solidFill>
            <a:latin typeface="Book Antiqua" pitchFamily="18" charset="0"/>
          </a:endParaRPr>
        </a:p>
      </dgm:t>
    </dgm:pt>
    <dgm:pt modelId="{A4DEB3A6-72CE-48F4-80D9-0D908561325B}">
      <dgm:prSet phldrT="[Text]"/>
      <dgm:spPr>
        <a:solidFill>
          <a:schemeClr val="bg1"/>
        </a:solidFill>
        <a:ln w="38100">
          <a:solidFill>
            <a:srgbClr val="C00000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2012-13</a:t>
          </a:r>
          <a:endParaRPr lang="en-US" dirty="0">
            <a:solidFill>
              <a:schemeClr val="tx1"/>
            </a:solidFill>
            <a:latin typeface="Book Antiqua" pitchFamily="18" charset="0"/>
          </a:endParaRPr>
        </a:p>
      </dgm:t>
    </dgm:pt>
    <dgm:pt modelId="{6C450F6F-2561-405D-BF8B-0CC147A00284}" type="parTrans" cxnId="{274D1234-2643-46D0-967D-8241A51A25FA}">
      <dgm:prSet/>
      <dgm:spPr/>
      <dgm:t>
        <a:bodyPr/>
        <a:lstStyle/>
        <a:p>
          <a:endParaRPr lang="en-US">
            <a:solidFill>
              <a:schemeClr val="tx1"/>
            </a:solidFill>
            <a:latin typeface="Book Antiqua" pitchFamily="18" charset="0"/>
          </a:endParaRPr>
        </a:p>
      </dgm:t>
    </dgm:pt>
    <dgm:pt modelId="{03C0E506-43BF-49DD-950F-EFFFB11FCA6C}" type="sibTrans" cxnId="{274D1234-2643-46D0-967D-8241A51A25FA}">
      <dgm:prSet/>
      <dgm:spPr/>
      <dgm:t>
        <a:bodyPr/>
        <a:lstStyle/>
        <a:p>
          <a:endParaRPr lang="en-US">
            <a:solidFill>
              <a:schemeClr val="tx1"/>
            </a:solidFill>
            <a:latin typeface="Book Antiqua" pitchFamily="18" charset="0"/>
          </a:endParaRPr>
        </a:p>
      </dgm:t>
    </dgm:pt>
    <dgm:pt modelId="{446CDAF0-3305-4C77-98A6-B74AF47ED1FD}">
      <dgm:prSet phldrT="[Text]"/>
      <dgm:spPr>
        <a:solidFill>
          <a:srgbClr val="FFFF99">
            <a:alpha val="89804"/>
          </a:srgbClr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28.12.2012 </a:t>
          </a:r>
          <a:endParaRPr lang="en-US" dirty="0">
            <a:solidFill>
              <a:schemeClr val="tx1"/>
            </a:solidFill>
            <a:latin typeface="Book Antiqua" pitchFamily="18" charset="0"/>
          </a:endParaRPr>
        </a:p>
      </dgm:t>
    </dgm:pt>
    <dgm:pt modelId="{A022D6A4-4DDB-4C14-978E-F9DB2204811F}" type="parTrans" cxnId="{DE5EC9B8-BEE0-4661-AECE-45F8A891129C}">
      <dgm:prSet/>
      <dgm:spPr/>
      <dgm:t>
        <a:bodyPr/>
        <a:lstStyle/>
        <a:p>
          <a:endParaRPr lang="en-US">
            <a:solidFill>
              <a:schemeClr val="tx1"/>
            </a:solidFill>
            <a:latin typeface="Book Antiqua" pitchFamily="18" charset="0"/>
          </a:endParaRPr>
        </a:p>
      </dgm:t>
    </dgm:pt>
    <dgm:pt modelId="{82633341-C3E5-4FBB-8D37-1475DC4A7484}" type="sibTrans" cxnId="{DE5EC9B8-BEE0-4661-AECE-45F8A891129C}">
      <dgm:prSet/>
      <dgm:spPr/>
      <dgm:t>
        <a:bodyPr/>
        <a:lstStyle/>
        <a:p>
          <a:endParaRPr lang="en-US">
            <a:solidFill>
              <a:schemeClr val="tx1"/>
            </a:solidFill>
            <a:latin typeface="Book Antiqua" pitchFamily="18" charset="0"/>
          </a:endParaRPr>
        </a:p>
      </dgm:t>
    </dgm:pt>
    <dgm:pt modelId="{56029023-90FE-45D4-9EC7-57C216F219E8}" type="pres">
      <dgm:prSet presAssocID="{A8525119-9C13-4318-8248-FD2458BF464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8A4803-944C-492F-AFA4-D4BF936C9802}" type="pres">
      <dgm:prSet presAssocID="{69A0F472-BF21-4E20-82E2-E06EC44A2AC8}" presName="linNode" presStyleCnt="0"/>
      <dgm:spPr/>
    </dgm:pt>
    <dgm:pt modelId="{A7B12303-B132-4DB9-B309-919D9FDE0072}" type="pres">
      <dgm:prSet presAssocID="{69A0F472-BF21-4E20-82E2-E06EC44A2AC8}" presName="parentText" presStyleLbl="node1" presStyleIdx="0" presStyleCnt="2">
        <dgm:presLayoutVars>
          <dgm:chMax val="1"/>
          <dgm:bulletEnabled val="1"/>
        </dgm:presLayoutVars>
      </dgm:prSet>
      <dgm:spPr>
        <a:prstGeom prst="cloud">
          <a:avLst/>
        </a:prstGeom>
      </dgm:spPr>
      <dgm:t>
        <a:bodyPr/>
        <a:lstStyle/>
        <a:p>
          <a:endParaRPr lang="en-US"/>
        </a:p>
      </dgm:t>
    </dgm:pt>
    <dgm:pt modelId="{561DF84A-D418-4AC1-91C9-F3E69FA0B430}" type="pres">
      <dgm:prSet presAssocID="{69A0F472-BF21-4E20-82E2-E06EC44A2AC8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0C437A-3046-45D7-8B91-9719532A7C40}" type="pres">
      <dgm:prSet presAssocID="{66936096-0AA6-42BE-9F0C-171741F8DFEE}" presName="sp" presStyleCnt="0"/>
      <dgm:spPr/>
    </dgm:pt>
    <dgm:pt modelId="{6516F0DD-0BF1-4CBB-9C42-1D33A2B173C0}" type="pres">
      <dgm:prSet presAssocID="{A4DEB3A6-72CE-48F4-80D9-0D908561325B}" presName="linNode" presStyleCnt="0"/>
      <dgm:spPr/>
    </dgm:pt>
    <dgm:pt modelId="{A36BDCA7-53BA-4036-AE39-BD3590D6A96C}" type="pres">
      <dgm:prSet presAssocID="{A4DEB3A6-72CE-48F4-80D9-0D908561325B}" presName="parentText" presStyleLbl="node1" presStyleIdx="1" presStyleCnt="2">
        <dgm:presLayoutVars>
          <dgm:chMax val="1"/>
          <dgm:bulletEnabled val="1"/>
        </dgm:presLayoutVars>
      </dgm:prSet>
      <dgm:spPr>
        <a:prstGeom prst="cloud">
          <a:avLst/>
        </a:prstGeom>
      </dgm:spPr>
      <dgm:t>
        <a:bodyPr/>
        <a:lstStyle/>
        <a:p>
          <a:endParaRPr lang="en-US"/>
        </a:p>
      </dgm:t>
    </dgm:pt>
    <dgm:pt modelId="{D6274408-FE51-473F-9A7E-E9B822491545}" type="pres">
      <dgm:prSet presAssocID="{A4DEB3A6-72CE-48F4-80D9-0D908561325B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C7A260-D09C-4C2B-9DBB-9952FA4FA199}" type="presOf" srcId="{8456DD25-F8EE-4986-93A1-66E9EB498B0E}" destId="{561DF84A-D418-4AC1-91C9-F3E69FA0B430}" srcOrd="0" destOrd="0" presId="urn:microsoft.com/office/officeart/2005/8/layout/vList5"/>
    <dgm:cxn modelId="{954FEAB3-A956-409D-A8FE-11E07615D680}" srcId="{69A0F472-BF21-4E20-82E2-E06EC44A2AC8}" destId="{8456DD25-F8EE-4986-93A1-66E9EB498B0E}" srcOrd="0" destOrd="0" parTransId="{F479EA64-DC2A-412A-9A9D-4B398935B8D9}" sibTransId="{B427102F-49C4-4AC9-B51A-B39955ED4EEF}"/>
    <dgm:cxn modelId="{482EFDE1-7336-4A1F-8710-32F452B354F3}" type="presOf" srcId="{446CDAF0-3305-4C77-98A6-B74AF47ED1FD}" destId="{D6274408-FE51-473F-9A7E-E9B822491545}" srcOrd="0" destOrd="0" presId="urn:microsoft.com/office/officeart/2005/8/layout/vList5"/>
    <dgm:cxn modelId="{365011AF-75D6-4E97-89D6-DB31BBE34F8C}" type="presOf" srcId="{A8525119-9C13-4318-8248-FD2458BF4642}" destId="{56029023-90FE-45D4-9EC7-57C216F219E8}" srcOrd="0" destOrd="0" presId="urn:microsoft.com/office/officeart/2005/8/layout/vList5"/>
    <dgm:cxn modelId="{274D1234-2643-46D0-967D-8241A51A25FA}" srcId="{A8525119-9C13-4318-8248-FD2458BF4642}" destId="{A4DEB3A6-72CE-48F4-80D9-0D908561325B}" srcOrd="1" destOrd="0" parTransId="{6C450F6F-2561-405D-BF8B-0CC147A00284}" sibTransId="{03C0E506-43BF-49DD-950F-EFFFB11FCA6C}"/>
    <dgm:cxn modelId="{DE5EC9B8-BEE0-4661-AECE-45F8A891129C}" srcId="{A4DEB3A6-72CE-48F4-80D9-0D908561325B}" destId="{446CDAF0-3305-4C77-98A6-B74AF47ED1FD}" srcOrd="0" destOrd="0" parTransId="{A022D6A4-4DDB-4C14-978E-F9DB2204811F}" sibTransId="{82633341-C3E5-4FBB-8D37-1475DC4A7484}"/>
    <dgm:cxn modelId="{4D8BCA24-3B20-46AB-96FB-923C520D73D6}" srcId="{A8525119-9C13-4318-8248-FD2458BF4642}" destId="{69A0F472-BF21-4E20-82E2-E06EC44A2AC8}" srcOrd="0" destOrd="0" parTransId="{366024DA-1DD7-4C9C-B69C-CEE84AB752CB}" sibTransId="{66936096-0AA6-42BE-9F0C-171741F8DFEE}"/>
    <dgm:cxn modelId="{6E367E8A-E21A-4F65-95A6-7E7E6D4F2C83}" type="presOf" srcId="{A4DEB3A6-72CE-48F4-80D9-0D908561325B}" destId="{A36BDCA7-53BA-4036-AE39-BD3590D6A96C}" srcOrd="0" destOrd="0" presId="urn:microsoft.com/office/officeart/2005/8/layout/vList5"/>
    <dgm:cxn modelId="{E8A66870-FB0B-4A79-AE66-5D83B88473BB}" type="presOf" srcId="{69A0F472-BF21-4E20-82E2-E06EC44A2AC8}" destId="{A7B12303-B132-4DB9-B309-919D9FDE0072}" srcOrd="0" destOrd="0" presId="urn:microsoft.com/office/officeart/2005/8/layout/vList5"/>
    <dgm:cxn modelId="{E2BFA841-8527-484E-8107-FE9F334943CA}" type="presParOf" srcId="{56029023-90FE-45D4-9EC7-57C216F219E8}" destId="{588A4803-944C-492F-AFA4-D4BF936C9802}" srcOrd="0" destOrd="0" presId="urn:microsoft.com/office/officeart/2005/8/layout/vList5"/>
    <dgm:cxn modelId="{D903F06E-1A74-4D81-92C1-31434C62361B}" type="presParOf" srcId="{588A4803-944C-492F-AFA4-D4BF936C9802}" destId="{A7B12303-B132-4DB9-B309-919D9FDE0072}" srcOrd="0" destOrd="0" presId="urn:microsoft.com/office/officeart/2005/8/layout/vList5"/>
    <dgm:cxn modelId="{49852BBA-C7D0-49C3-AFC7-5128C66B1E9D}" type="presParOf" srcId="{588A4803-944C-492F-AFA4-D4BF936C9802}" destId="{561DF84A-D418-4AC1-91C9-F3E69FA0B430}" srcOrd="1" destOrd="0" presId="urn:microsoft.com/office/officeart/2005/8/layout/vList5"/>
    <dgm:cxn modelId="{77628C2D-6A34-483B-A471-9E014EBFA8DA}" type="presParOf" srcId="{56029023-90FE-45D4-9EC7-57C216F219E8}" destId="{A00C437A-3046-45D7-8B91-9719532A7C40}" srcOrd="1" destOrd="0" presId="urn:microsoft.com/office/officeart/2005/8/layout/vList5"/>
    <dgm:cxn modelId="{E936CCCF-DC92-44CD-A42C-FED94856C3B8}" type="presParOf" srcId="{56029023-90FE-45D4-9EC7-57C216F219E8}" destId="{6516F0DD-0BF1-4CBB-9C42-1D33A2B173C0}" srcOrd="2" destOrd="0" presId="urn:microsoft.com/office/officeart/2005/8/layout/vList5"/>
    <dgm:cxn modelId="{0730D9BF-BC9C-489F-A03C-4C67503A2911}" type="presParOf" srcId="{6516F0DD-0BF1-4CBB-9C42-1D33A2B173C0}" destId="{A36BDCA7-53BA-4036-AE39-BD3590D6A96C}" srcOrd="0" destOrd="0" presId="urn:microsoft.com/office/officeart/2005/8/layout/vList5"/>
    <dgm:cxn modelId="{4F1BB5EF-86B1-4308-9A17-080522861423}" type="presParOf" srcId="{6516F0DD-0BF1-4CBB-9C42-1D33A2B173C0}" destId="{D6274408-FE51-473F-9A7E-E9B82249154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784C2ED-5537-4249-8F20-CE5F030929B5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EC3477-6EB9-4D33-B651-E0C309DA831D}">
      <dgm:prSet phldrT="[Text]" custT="1"/>
      <dgm:spPr>
        <a:solidFill>
          <a:srgbClr val="FFFF99"/>
        </a:solidFill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  <a:latin typeface="Book Antiqua" pitchFamily="18" charset="0"/>
            </a:rPr>
            <a:t>DAVV</a:t>
          </a:r>
        </a:p>
        <a:p>
          <a:r>
            <a:rPr lang="en-US" sz="1800" b="1" dirty="0" smtClean="0">
              <a:solidFill>
                <a:schemeClr val="tx1"/>
              </a:solidFill>
              <a:latin typeface="Book Antiqua" pitchFamily="18" charset="0"/>
            </a:rPr>
            <a:t>IQAC</a:t>
          </a:r>
          <a:endParaRPr lang="en-US" sz="18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66ADC75A-1EFD-4A4C-8460-1DF750C769E8}" type="parTrans" cxnId="{E0078744-969C-4C1E-94D7-2F1DA241002C}">
      <dgm:prSet/>
      <dgm:spPr/>
      <dgm:t>
        <a:bodyPr/>
        <a:lstStyle/>
        <a:p>
          <a:endParaRPr lang="en-US" sz="2200" b="1"/>
        </a:p>
      </dgm:t>
    </dgm:pt>
    <dgm:pt modelId="{519DB3AF-E1BD-416A-86EE-59AB565A4064}" type="sibTrans" cxnId="{E0078744-969C-4C1E-94D7-2F1DA241002C}">
      <dgm:prSet/>
      <dgm:spPr/>
      <dgm:t>
        <a:bodyPr/>
        <a:lstStyle/>
        <a:p>
          <a:endParaRPr lang="en-US" sz="2200" b="1"/>
        </a:p>
      </dgm:t>
    </dgm:pt>
    <dgm:pt modelId="{D9F5C431-0FCF-47D9-91D0-879E37011CC3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Value Based Education</a:t>
          </a:r>
          <a:endParaRPr lang="en-US" sz="2200" b="1" dirty="0"/>
        </a:p>
      </dgm:t>
    </dgm:pt>
    <dgm:pt modelId="{831B3795-BA3E-4D72-97BF-B85BD7AFAA90}" type="parTrans" cxnId="{B39A0F9A-E077-471D-9E2A-FB3473A421AC}">
      <dgm:prSet custT="1"/>
      <dgm:spPr/>
      <dgm:t>
        <a:bodyPr/>
        <a:lstStyle/>
        <a:p>
          <a:endParaRPr lang="en-US" sz="2200" b="1"/>
        </a:p>
      </dgm:t>
    </dgm:pt>
    <dgm:pt modelId="{E9B0F0D3-9097-425E-8E40-33F0B191DA55}" type="sibTrans" cxnId="{B39A0F9A-E077-471D-9E2A-FB3473A421AC}">
      <dgm:prSet/>
      <dgm:spPr/>
      <dgm:t>
        <a:bodyPr/>
        <a:lstStyle/>
        <a:p>
          <a:endParaRPr lang="en-US" sz="2200" b="1"/>
        </a:p>
      </dgm:t>
    </dgm:pt>
    <dgm:pt modelId="{F35E8760-5C4E-4E0D-806E-436928BFAB07}">
      <dgm:prSet phldrT="[Text]" custT="1"/>
      <dgm:spPr>
        <a:solidFill>
          <a:srgbClr val="06620A"/>
        </a:solidFill>
      </dgm:spPr>
      <dgm:t>
        <a:bodyPr/>
        <a:lstStyle/>
        <a:p>
          <a:r>
            <a:rPr lang="en-US" sz="2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Quality Higher Education.</a:t>
          </a:r>
          <a:endParaRPr lang="en-US" sz="2200" b="1" dirty="0"/>
        </a:p>
      </dgm:t>
    </dgm:pt>
    <dgm:pt modelId="{E8455DE0-2D18-49DF-98B7-B45BF455C062}" type="parTrans" cxnId="{ECA6A7EF-7899-4FA6-A543-EE6DDDA251E4}">
      <dgm:prSet custT="1"/>
      <dgm:spPr/>
      <dgm:t>
        <a:bodyPr/>
        <a:lstStyle/>
        <a:p>
          <a:endParaRPr lang="en-US" sz="2200" b="1"/>
        </a:p>
      </dgm:t>
    </dgm:pt>
    <dgm:pt modelId="{253F0C15-D54E-4AAB-8661-B22E901A1669}" type="sibTrans" cxnId="{ECA6A7EF-7899-4FA6-A543-EE6DDDA251E4}">
      <dgm:prSet/>
      <dgm:spPr/>
      <dgm:t>
        <a:bodyPr/>
        <a:lstStyle/>
        <a:p>
          <a:endParaRPr lang="en-US" sz="2200" b="1"/>
        </a:p>
      </dgm:t>
    </dgm:pt>
    <dgm:pt modelId="{F9195811-EA6F-46A2-AF44-D53492FCA21C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2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Environment Friendly Practices</a:t>
          </a:r>
          <a:endParaRPr lang="en-US" sz="2200" b="1" dirty="0">
            <a:solidFill>
              <a:schemeClr val="tx1"/>
            </a:solidFill>
          </a:endParaRPr>
        </a:p>
      </dgm:t>
    </dgm:pt>
    <dgm:pt modelId="{2AE0AE5A-9E69-45A3-B1A5-053D348EB6D4}" type="parTrans" cxnId="{D93B4029-2706-46EC-B7A7-D46BF28AAB0E}">
      <dgm:prSet custT="1"/>
      <dgm:spPr/>
      <dgm:t>
        <a:bodyPr/>
        <a:lstStyle/>
        <a:p>
          <a:endParaRPr lang="en-US" sz="2200" b="1"/>
        </a:p>
      </dgm:t>
    </dgm:pt>
    <dgm:pt modelId="{908C6691-FA88-4D1B-AE83-D82E1AEDEC59}" type="sibTrans" cxnId="{D93B4029-2706-46EC-B7A7-D46BF28AAB0E}">
      <dgm:prSet/>
      <dgm:spPr/>
      <dgm:t>
        <a:bodyPr/>
        <a:lstStyle/>
        <a:p>
          <a:endParaRPr lang="en-US" sz="2200" b="1"/>
        </a:p>
      </dgm:t>
    </dgm:pt>
    <dgm:pt modelId="{54F6520F-46C4-4E15-BE02-3A924D3A0A1E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2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Research &amp; Innovation</a:t>
          </a:r>
          <a:endParaRPr lang="en-US" sz="2200" b="1" dirty="0">
            <a:solidFill>
              <a:schemeClr val="tx1"/>
            </a:solidFill>
          </a:endParaRPr>
        </a:p>
      </dgm:t>
    </dgm:pt>
    <dgm:pt modelId="{2413AD81-2D6E-4200-9557-B480F6DF94DA}" type="parTrans" cxnId="{0059FFB6-90AD-4E83-A5F8-CA6D73681A6B}">
      <dgm:prSet custT="1"/>
      <dgm:spPr/>
      <dgm:t>
        <a:bodyPr/>
        <a:lstStyle/>
        <a:p>
          <a:endParaRPr lang="en-US" sz="2200" b="1"/>
        </a:p>
      </dgm:t>
    </dgm:pt>
    <dgm:pt modelId="{A4FA2BC3-03E7-4257-A1C4-2A0610D1F55B}" type="sibTrans" cxnId="{0059FFB6-90AD-4E83-A5F8-CA6D73681A6B}">
      <dgm:prSet/>
      <dgm:spPr/>
      <dgm:t>
        <a:bodyPr/>
        <a:lstStyle/>
        <a:p>
          <a:endParaRPr lang="en-US" sz="2200" b="1"/>
        </a:p>
      </dgm:t>
    </dgm:pt>
    <dgm:pt modelId="{E7C19C0C-4599-4E01-9138-1FD87AACCBA1}" type="pres">
      <dgm:prSet presAssocID="{B784C2ED-5537-4249-8F20-CE5F030929B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2F0861-DA9E-494C-8761-A5E80EBB5F74}" type="pres">
      <dgm:prSet presAssocID="{58EC3477-6EB9-4D33-B651-E0C309DA831D}" presName="centerShape" presStyleLbl="node0" presStyleIdx="0" presStyleCnt="1" custScaleX="128237"/>
      <dgm:spPr/>
      <dgm:t>
        <a:bodyPr/>
        <a:lstStyle/>
        <a:p>
          <a:endParaRPr lang="en-US"/>
        </a:p>
      </dgm:t>
    </dgm:pt>
    <dgm:pt modelId="{77712BEF-63E3-43BD-B9A3-C1689EBEBFEF}" type="pres">
      <dgm:prSet presAssocID="{831B3795-BA3E-4D72-97BF-B85BD7AFAA90}" presName="parTrans" presStyleLbl="sibTrans2D1" presStyleIdx="0" presStyleCnt="4"/>
      <dgm:spPr/>
      <dgm:t>
        <a:bodyPr/>
        <a:lstStyle/>
        <a:p>
          <a:endParaRPr lang="en-US"/>
        </a:p>
      </dgm:t>
    </dgm:pt>
    <dgm:pt modelId="{0C7796DA-DFFC-4C17-B875-88A255BF6E50}" type="pres">
      <dgm:prSet presAssocID="{831B3795-BA3E-4D72-97BF-B85BD7AFAA90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BA1CDBAA-AE31-4550-B759-7FCC399A3FAE}" type="pres">
      <dgm:prSet presAssocID="{D9F5C431-0FCF-47D9-91D0-879E37011CC3}" presName="node" presStyleLbl="node1" presStyleIdx="0" presStyleCnt="4" custScaleX="353304" custScaleY="840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964A98-07EB-4F41-B196-D2E8E144AB4F}" type="pres">
      <dgm:prSet presAssocID="{E8455DE0-2D18-49DF-98B7-B45BF455C062}" presName="parTrans" presStyleLbl="sibTrans2D1" presStyleIdx="1" presStyleCnt="4"/>
      <dgm:spPr/>
      <dgm:t>
        <a:bodyPr/>
        <a:lstStyle/>
        <a:p>
          <a:endParaRPr lang="en-US"/>
        </a:p>
      </dgm:t>
    </dgm:pt>
    <dgm:pt modelId="{9DBF4CF9-FEDD-4321-B3CF-BFF800405079}" type="pres">
      <dgm:prSet presAssocID="{E8455DE0-2D18-49DF-98B7-B45BF455C062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F20FC8B1-6D2D-4D34-8D66-F231A0218A11}" type="pres">
      <dgm:prSet presAssocID="{F35E8760-5C4E-4E0D-806E-436928BFAB07}" presName="node" presStyleLbl="node1" presStyleIdx="1" presStyleCnt="4" custScaleX="300224" custRadScaleRad="176247" custRadScaleInc="-27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390F20-69E0-4466-8DF2-320B5B716EEB}" type="pres">
      <dgm:prSet presAssocID="{2AE0AE5A-9E69-45A3-B1A5-053D348EB6D4}" presName="parTrans" presStyleLbl="sibTrans2D1" presStyleIdx="2" presStyleCnt="4"/>
      <dgm:spPr/>
      <dgm:t>
        <a:bodyPr/>
        <a:lstStyle/>
        <a:p>
          <a:endParaRPr lang="en-US"/>
        </a:p>
      </dgm:t>
    </dgm:pt>
    <dgm:pt modelId="{D7520377-0152-4925-B842-3022134A89A1}" type="pres">
      <dgm:prSet presAssocID="{2AE0AE5A-9E69-45A3-B1A5-053D348EB6D4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94CA3785-9713-4778-9492-104B869127BD}" type="pres">
      <dgm:prSet presAssocID="{F9195811-EA6F-46A2-AF44-D53492FCA21C}" presName="node" presStyleLbl="node1" presStyleIdx="2" presStyleCnt="4" custScaleX="354205" custScaleY="87003" custRadScaleRad="116075" custRadScaleInc="3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AAC334-F8CC-46B2-B3BA-E40A2C243088}" type="pres">
      <dgm:prSet presAssocID="{2413AD81-2D6E-4200-9557-B480F6DF94DA}" presName="parTrans" presStyleLbl="sibTrans2D1" presStyleIdx="3" presStyleCnt="4"/>
      <dgm:spPr/>
      <dgm:t>
        <a:bodyPr/>
        <a:lstStyle/>
        <a:p>
          <a:endParaRPr lang="en-US"/>
        </a:p>
      </dgm:t>
    </dgm:pt>
    <dgm:pt modelId="{974AB69F-9536-4835-A63F-BCAF1D815710}" type="pres">
      <dgm:prSet presAssocID="{2413AD81-2D6E-4200-9557-B480F6DF94DA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5B608ED6-4321-48CA-994D-4C4DEC788C1A}" type="pres">
      <dgm:prSet presAssocID="{54F6520F-46C4-4E15-BE02-3A924D3A0A1E}" presName="node" presStyleLbl="node1" presStyleIdx="3" presStyleCnt="4" custScaleX="273586" custRadScaleRad="167113" custRadScaleInc="29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BF270B-B83E-4C40-B4EA-B3ECCA5FCF20}" type="presOf" srcId="{D9F5C431-0FCF-47D9-91D0-879E37011CC3}" destId="{BA1CDBAA-AE31-4550-B759-7FCC399A3FAE}" srcOrd="0" destOrd="0" presId="urn:microsoft.com/office/officeart/2005/8/layout/radial5"/>
    <dgm:cxn modelId="{E0078744-969C-4C1E-94D7-2F1DA241002C}" srcId="{B784C2ED-5537-4249-8F20-CE5F030929B5}" destId="{58EC3477-6EB9-4D33-B651-E0C309DA831D}" srcOrd="0" destOrd="0" parTransId="{66ADC75A-1EFD-4A4C-8460-1DF750C769E8}" sibTransId="{519DB3AF-E1BD-416A-86EE-59AB565A4064}"/>
    <dgm:cxn modelId="{3B1EC9CC-9257-437C-B12F-892D5461F3F4}" type="presOf" srcId="{831B3795-BA3E-4D72-97BF-B85BD7AFAA90}" destId="{77712BEF-63E3-43BD-B9A3-C1689EBEBFEF}" srcOrd="0" destOrd="0" presId="urn:microsoft.com/office/officeart/2005/8/layout/radial5"/>
    <dgm:cxn modelId="{D93B4029-2706-46EC-B7A7-D46BF28AAB0E}" srcId="{58EC3477-6EB9-4D33-B651-E0C309DA831D}" destId="{F9195811-EA6F-46A2-AF44-D53492FCA21C}" srcOrd="2" destOrd="0" parTransId="{2AE0AE5A-9E69-45A3-B1A5-053D348EB6D4}" sibTransId="{908C6691-FA88-4D1B-AE83-D82E1AEDEC59}"/>
    <dgm:cxn modelId="{D88FD1FC-924E-41AE-8F64-750903EF17A4}" type="presOf" srcId="{2413AD81-2D6E-4200-9557-B480F6DF94DA}" destId="{27AAC334-F8CC-46B2-B3BA-E40A2C243088}" srcOrd="0" destOrd="0" presId="urn:microsoft.com/office/officeart/2005/8/layout/radial5"/>
    <dgm:cxn modelId="{2A766C44-B797-4B50-9766-90B63E9FBD27}" type="presOf" srcId="{2AE0AE5A-9E69-45A3-B1A5-053D348EB6D4}" destId="{3D390F20-69E0-4466-8DF2-320B5B716EEB}" srcOrd="0" destOrd="0" presId="urn:microsoft.com/office/officeart/2005/8/layout/radial5"/>
    <dgm:cxn modelId="{68242292-02BE-4BB9-95D4-8843B1C9B6B7}" type="presOf" srcId="{831B3795-BA3E-4D72-97BF-B85BD7AFAA90}" destId="{0C7796DA-DFFC-4C17-B875-88A255BF6E50}" srcOrd="1" destOrd="0" presId="urn:microsoft.com/office/officeart/2005/8/layout/radial5"/>
    <dgm:cxn modelId="{6DF93A0D-B323-4493-922D-F4B9EC03BE1D}" type="presOf" srcId="{F9195811-EA6F-46A2-AF44-D53492FCA21C}" destId="{94CA3785-9713-4778-9492-104B869127BD}" srcOrd="0" destOrd="0" presId="urn:microsoft.com/office/officeart/2005/8/layout/radial5"/>
    <dgm:cxn modelId="{3D24BA8B-293C-4053-B0F0-098A45ED0120}" type="presOf" srcId="{F35E8760-5C4E-4E0D-806E-436928BFAB07}" destId="{F20FC8B1-6D2D-4D34-8D66-F231A0218A11}" srcOrd="0" destOrd="0" presId="urn:microsoft.com/office/officeart/2005/8/layout/radial5"/>
    <dgm:cxn modelId="{ECA6A7EF-7899-4FA6-A543-EE6DDDA251E4}" srcId="{58EC3477-6EB9-4D33-B651-E0C309DA831D}" destId="{F35E8760-5C4E-4E0D-806E-436928BFAB07}" srcOrd="1" destOrd="0" parTransId="{E8455DE0-2D18-49DF-98B7-B45BF455C062}" sibTransId="{253F0C15-D54E-4AAB-8661-B22E901A1669}"/>
    <dgm:cxn modelId="{CF08F328-0876-4319-89C4-51588CE8CC3B}" type="presOf" srcId="{2AE0AE5A-9E69-45A3-B1A5-053D348EB6D4}" destId="{D7520377-0152-4925-B842-3022134A89A1}" srcOrd="1" destOrd="0" presId="urn:microsoft.com/office/officeart/2005/8/layout/radial5"/>
    <dgm:cxn modelId="{56948F5A-451D-4BB8-8812-2774E03001AA}" type="presOf" srcId="{B784C2ED-5537-4249-8F20-CE5F030929B5}" destId="{E7C19C0C-4599-4E01-9138-1FD87AACCBA1}" srcOrd="0" destOrd="0" presId="urn:microsoft.com/office/officeart/2005/8/layout/radial5"/>
    <dgm:cxn modelId="{0059FFB6-90AD-4E83-A5F8-CA6D73681A6B}" srcId="{58EC3477-6EB9-4D33-B651-E0C309DA831D}" destId="{54F6520F-46C4-4E15-BE02-3A924D3A0A1E}" srcOrd="3" destOrd="0" parTransId="{2413AD81-2D6E-4200-9557-B480F6DF94DA}" sibTransId="{A4FA2BC3-03E7-4257-A1C4-2A0610D1F55B}"/>
    <dgm:cxn modelId="{F9E56D63-0BA6-477E-9E11-8A4EE934657A}" type="presOf" srcId="{58EC3477-6EB9-4D33-B651-E0C309DA831D}" destId="{E82F0861-DA9E-494C-8761-A5E80EBB5F74}" srcOrd="0" destOrd="0" presId="urn:microsoft.com/office/officeart/2005/8/layout/radial5"/>
    <dgm:cxn modelId="{47A5640D-AEEB-49CC-BD28-E4CB5ACE7C58}" type="presOf" srcId="{E8455DE0-2D18-49DF-98B7-B45BF455C062}" destId="{61964A98-07EB-4F41-B196-D2E8E144AB4F}" srcOrd="0" destOrd="0" presId="urn:microsoft.com/office/officeart/2005/8/layout/radial5"/>
    <dgm:cxn modelId="{F39500E6-9462-4811-88D6-F15BFD295F4D}" type="presOf" srcId="{2413AD81-2D6E-4200-9557-B480F6DF94DA}" destId="{974AB69F-9536-4835-A63F-BCAF1D815710}" srcOrd="1" destOrd="0" presId="urn:microsoft.com/office/officeart/2005/8/layout/radial5"/>
    <dgm:cxn modelId="{B39A0F9A-E077-471D-9E2A-FB3473A421AC}" srcId="{58EC3477-6EB9-4D33-B651-E0C309DA831D}" destId="{D9F5C431-0FCF-47D9-91D0-879E37011CC3}" srcOrd="0" destOrd="0" parTransId="{831B3795-BA3E-4D72-97BF-B85BD7AFAA90}" sibTransId="{E9B0F0D3-9097-425E-8E40-33F0B191DA55}"/>
    <dgm:cxn modelId="{E6314DF2-3735-4A6B-BBB0-D6313180F1AC}" type="presOf" srcId="{E8455DE0-2D18-49DF-98B7-B45BF455C062}" destId="{9DBF4CF9-FEDD-4321-B3CF-BFF800405079}" srcOrd="1" destOrd="0" presId="urn:microsoft.com/office/officeart/2005/8/layout/radial5"/>
    <dgm:cxn modelId="{61E9EEED-6B20-4F1E-B0A0-9F37F66F0D79}" type="presOf" srcId="{54F6520F-46C4-4E15-BE02-3A924D3A0A1E}" destId="{5B608ED6-4321-48CA-994D-4C4DEC788C1A}" srcOrd="0" destOrd="0" presId="urn:microsoft.com/office/officeart/2005/8/layout/radial5"/>
    <dgm:cxn modelId="{F149424F-3E02-44E8-B66F-3E277B98B709}" type="presParOf" srcId="{E7C19C0C-4599-4E01-9138-1FD87AACCBA1}" destId="{E82F0861-DA9E-494C-8761-A5E80EBB5F74}" srcOrd="0" destOrd="0" presId="urn:microsoft.com/office/officeart/2005/8/layout/radial5"/>
    <dgm:cxn modelId="{77146CA8-EDD2-469A-B21E-7CB89B11B9D6}" type="presParOf" srcId="{E7C19C0C-4599-4E01-9138-1FD87AACCBA1}" destId="{77712BEF-63E3-43BD-B9A3-C1689EBEBFEF}" srcOrd="1" destOrd="0" presId="urn:microsoft.com/office/officeart/2005/8/layout/radial5"/>
    <dgm:cxn modelId="{6348933D-8F70-4DF1-A437-306D481A2452}" type="presParOf" srcId="{77712BEF-63E3-43BD-B9A3-C1689EBEBFEF}" destId="{0C7796DA-DFFC-4C17-B875-88A255BF6E50}" srcOrd="0" destOrd="0" presId="urn:microsoft.com/office/officeart/2005/8/layout/radial5"/>
    <dgm:cxn modelId="{06FF0094-894A-4676-982A-9B3DBBE8B407}" type="presParOf" srcId="{E7C19C0C-4599-4E01-9138-1FD87AACCBA1}" destId="{BA1CDBAA-AE31-4550-B759-7FCC399A3FAE}" srcOrd="2" destOrd="0" presId="urn:microsoft.com/office/officeart/2005/8/layout/radial5"/>
    <dgm:cxn modelId="{065DCEC5-4282-4E82-8C46-C514B4F4DB76}" type="presParOf" srcId="{E7C19C0C-4599-4E01-9138-1FD87AACCBA1}" destId="{61964A98-07EB-4F41-B196-D2E8E144AB4F}" srcOrd="3" destOrd="0" presId="urn:microsoft.com/office/officeart/2005/8/layout/radial5"/>
    <dgm:cxn modelId="{55CB4BBA-F6E9-4D07-BFCC-3F7D56536C65}" type="presParOf" srcId="{61964A98-07EB-4F41-B196-D2E8E144AB4F}" destId="{9DBF4CF9-FEDD-4321-B3CF-BFF800405079}" srcOrd="0" destOrd="0" presId="urn:microsoft.com/office/officeart/2005/8/layout/radial5"/>
    <dgm:cxn modelId="{00B8A640-D934-4594-A521-F28D2BD4784B}" type="presParOf" srcId="{E7C19C0C-4599-4E01-9138-1FD87AACCBA1}" destId="{F20FC8B1-6D2D-4D34-8D66-F231A0218A11}" srcOrd="4" destOrd="0" presId="urn:microsoft.com/office/officeart/2005/8/layout/radial5"/>
    <dgm:cxn modelId="{0CFD6EB8-0F74-436D-B747-02F9B78B6446}" type="presParOf" srcId="{E7C19C0C-4599-4E01-9138-1FD87AACCBA1}" destId="{3D390F20-69E0-4466-8DF2-320B5B716EEB}" srcOrd="5" destOrd="0" presId="urn:microsoft.com/office/officeart/2005/8/layout/radial5"/>
    <dgm:cxn modelId="{E8A771A6-29F0-45BA-98BA-F94582DA6401}" type="presParOf" srcId="{3D390F20-69E0-4466-8DF2-320B5B716EEB}" destId="{D7520377-0152-4925-B842-3022134A89A1}" srcOrd="0" destOrd="0" presId="urn:microsoft.com/office/officeart/2005/8/layout/radial5"/>
    <dgm:cxn modelId="{371485E5-717F-46D1-B705-D78DE140FE1A}" type="presParOf" srcId="{E7C19C0C-4599-4E01-9138-1FD87AACCBA1}" destId="{94CA3785-9713-4778-9492-104B869127BD}" srcOrd="6" destOrd="0" presId="urn:microsoft.com/office/officeart/2005/8/layout/radial5"/>
    <dgm:cxn modelId="{24019AE8-1CA6-4BC6-B6A1-4142948DD84A}" type="presParOf" srcId="{E7C19C0C-4599-4E01-9138-1FD87AACCBA1}" destId="{27AAC334-F8CC-46B2-B3BA-E40A2C243088}" srcOrd="7" destOrd="0" presId="urn:microsoft.com/office/officeart/2005/8/layout/radial5"/>
    <dgm:cxn modelId="{EA4B044D-FC3F-4E3B-A284-3C4D9D7689EF}" type="presParOf" srcId="{27AAC334-F8CC-46B2-B3BA-E40A2C243088}" destId="{974AB69F-9536-4835-A63F-BCAF1D815710}" srcOrd="0" destOrd="0" presId="urn:microsoft.com/office/officeart/2005/8/layout/radial5"/>
    <dgm:cxn modelId="{4BF5267D-FDB7-4970-BAF5-C9B99025F0E3}" type="presParOf" srcId="{E7C19C0C-4599-4E01-9138-1FD87AACCBA1}" destId="{5B608ED6-4321-48CA-994D-4C4DEC788C1A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74A3F76-E300-43A6-9302-B3D767DEDE14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BA39121-197D-46A6-B9C8-956E91B10216}">
      <dgm:prSet phldrT="[Text]"/>
      <dgm:spPr>
        <a:solidFill>
          <a:srgbClr val="C00000"/>
        </a:solidFill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Task Groups</a:t>
          </a:r>
          <a:endParaRPr lang="en-US" b="1" dirty="0"/>
        </a:p>
      </dgm:t>
    </dgm:pt>
    <dgm:pt modelId="{6E14BABB-FDDC-45BA-9440-56D2116EB627}" type="parTrans" cxnId="{100723BD-1920-41C1-8B96-376960C871BD}">
      <dgm:prSet/>
      <dgm:spPr/>
      <dgm:t>
        <a:bodyPr/>
        <a:lstStyle/>
        <a:p>
          <a:endParaRPr lang="en-US" b="1"/>
        </a:p>
      </dgm:t>
    </dgm:pt>
    <dgm:pt modelId="{4B2843C1-A83A-4C10-BE00-FF603055AA0F}" type="sibTrans" cxnId="{100723BD-1920-41C1-8B96-376960C871BD}">
      <dgm:prSet/>
      <dgm:spPr/>
      <dgm:t>
        <a:bodyPr/>
        <a:lstStyle/>
        <a:p>
          <a:endParaRPr lang="en-US" b="1"/>
        </a:p>
      </dgm:t>
    </dgm:pt>
    <dgm:pt modelId="{43FB988A-2BAF-4CBB-9D08-9330AA09F6C9}">
      <dgm:prSet phldrT="[Text]"/>
      <dgm:spPr>
        <a:solidFill>
          <a:srgbClr val="06620A"/>
        </a:solidFill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Departmental Committees</a:t>
          </a:r>
          <a:endParaRPr lang="en-US" b="1" dirty="0"/>
        </a:p>
      </dgm:t>
    </dgm:pt>
    <dgm:pt modelId="{A53130B0-C395-4845-BF79-DC5B7185C32E}" type="parTrans" cxnId="{899C98C7-9433-49F0-A3CF-485CD094796C}">
      <dgm:prSet/>
      <dgm:spPr/>
      <dgm:t>
        <a:bodyPr/>
        <a:lstStyle/>
        <a:p>
          <a:endParaRPr lang="en-US" b="1"/>
        </a:p>
      </dgm:t>
    </dgm:pt>
    <dgm:pt modelId="{5C9C3527-B97E-41C7-9A3E-E8E78EA209B8}" type="sibTrans" cxnId="{899C98C7-9433-49F0-A3CF-485CD094796C}">
      <dgm:prSet/>
      <dgm:spPr/>
      <dgm:t>
        <a:bodyPr/>
        <a:lstStyle/>
        <a:p>
          <a:endParaRPr lang="en-US" b="1"/>
        </a:p>
      </dgm:t>
    </dgm:pt>
    <dgm:pt modelId="{2B2977B3-68D0-4F30-AB57-F51E0EBDBE69}" type="pres">
      <dgm:prSet presAssocID="{274A3F76-E300-43A6-9302-B3D767DEDE1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346990C-45B0-4DAB-91E6-B5C41CFE84D1}" type="pres">
      <dgm:prSet presAssocID="{DBA39121-197D-46A6-B9C8-956E91B10216}" presName="linNode" presStyleCnt="0"/>
      <dgm:spPr/>
    </dgm:pt>
    <dgm:pt modelId="{6D3872F7-1AA2-4313-B6C6-B62CD44F09DD}" type="pres">
      <dgm:prSet presAssocID="{DBA39121-197D-46A6-B9C8-956E91B10216}" presName="parentShp" presStyleLbl="node1" presStyleIdx="0" presStyleCnt="2" custScaleX="1314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CF6C5F-5118-4749-ADB5-75491049DFE4}" type="pres">
      <dgm:prSet presAssocID="{DBA39121-197D-46A6-B9C8-956E91B10216}" presName="childShp" presStyleLbl="bgAccFollowNode1" presStyleIdx="0" presStyleCnt="2" custScaleX="54321" custScaleY="57487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  <a:ln w="38100"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en-US"/>
        </a:p>
      </dgm:t>
    </dgm:pt>
    <dgm:pt modelId="{C081D187-5E61-45D1-A34F-D387C0138632}" type="pres">
      <dgm:prSet presAssocID="{4B2843C1-A83A-4C10-BE00-FF603055AA0F}" presName="spacing" presStyleCnt="0"/>
      <dgm:spPr/>
    </dgm:pt>
    <dgm:pt modelId="{2319CB2D-B086-4854-BC71-032B95B1B9E9}" type="pres">
      <dgm:prSet presAssocID="{43FB988A-2BAF-4CBB-9D08-9330AA09F6C9}" presName="linNode" presStyleCnt="0"/>
      <dgm:spPr/>
    </dgm:pt>
    <dgm:pt modelId="{8D1FC1F4-56E4-4927-934D-5E425C892BEF}" type="pres">
      <dgm:prSet presAssocID="{43FB988A-2BAF-4CBB-9D08-9330AA09F6C9}" presName="parentShp" presStyleLbl="node1" presStyleIdx="1" presStyleCnt="2" custScaleX="1314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5D215E-4FD0-4733-BCA9-4C04DC2FFE9A}" type="pres">
      <dgm:prSet presAssocID="{43FB988A-2BAF-4CBB-9D08-9330AA09F6C9}" presName="childShp" presStyleLbl="bgAccFollowNode1" presStyleIdx="1" presStyleCnt="2" custScaleX="54321" custScaleY="57487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  <a:ln w="38100"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en-US"/>
        </a:p>
      </dgm:t>
    </dgm:pt>
  </dgm:ptLst>
  <dgm:cxnLst>
    <dgm:cxn modelId="{100723BD-1920-41C1-8B96-376960C871BD}" srcId="{274A3F76-E300-43A6-9302-B3D767DEDE14}" destId="{DBA39121-197D-46A6-B9C8-956E91B10216}" srcOrd="0" destOrd="0" parTransId="{6E14BABB-FDDC-45BA-9440-56D2116EB627}" sibTransId="{4B2843C1-A83A-4C10-BE00-FF603055AA0F}"/>
    <dgm:cxn modelId="{899C98C7-9433-49F0-A3CF-485CD094796C}" srcId="{274A3F76-E300-43A6-9302-B3D767DEDE14}" destId="{43FB988A-2BAF-4CBB-9D08-9330AA09F6C9}" srcOrd="1" destOrd="0" parTransId="{A53130B0-C395-4845-BF79-DC5B7185C32E}" sibTransId="{5C9C3527-B97E-41C7-9A3E-E8E78EA209B8}"/>
    <dgm:cxn modelId="{859A00D4-5864-4ABC-B375-B526FA5B76D3}" type="presOf" srcId="{274A3F76-E300-43A6-9302-B3D767DEDE14}" destId="{2B2977B3-68D0-4F30-AB57-F51E0EBDBE69}" srcOrd="0" destOrd="0" presId="urn:microsoft.com/office/officeart/2005/8/layout/vList6"/>
    <dgm:cxn modelId="{AA186034-01A1-4B90-B1B1-97592BCE19F9}" type="presOf" srcId="{43FB988A-2BAF-4CBB-9D08-9330AA09F6C9}" destId="{8D1FC1F4-56E4-4927-934D-5E425C892BEF}" srcOrd="0" destOrd="0" presId="urn:microsoft.com/office/officeart/2005/8/layout/vList6"/>
    <dgm:cxn modelId="{AF8F6211-3EF0-4F8C-8EDE-8165FD02EFED}" type="presOf" srcId="{DBA39121-197D-46A6-B9C8-956E91B10216}" destId="{6D3872F7-1AA2-4313-B6C6-B62CD44F09DD}" srcOrd="0" destOrd="0" presId="urn:microsoft.com/office/officeart/2005/8/layout/vList6"/>
    <dgm:cxn modelId="{180404E0-CE69-4ECC-9DB3-42E2AE972EA6}" type="presParOf" srcId="{2B2977B3-68D0-4F30-AB57-F51E0EBDBE69}" destId="{5346990C-45B0-4DAB-91E6-B5C41CFE84D1}" srcOrd="0" destOrd="0" presId="urn:microsoft.com/office/officeart/2005/8/layout/vList6"/>
    <dgm:cxn modelId="{1C935521-3C43-491F-B417-23A938992099}" type="presParOf" srcId="{5346990C-45B0-4DAB-91E6-B5C41CFE84D1}" destId="{6D3872F7-1AA2-4313-B6C6-B62CD44F09DD}" srcOrd="0" destOrd="0" presId="urn:microsoft.com/office/officeart/2005/8/layout/vList6"/>
    <dgm:cxn modelId="{361C8BC6-5EDE-4CE2-A9FE-5D0C62064B2F}" type="presParOf" srcId="{5346990C-45B0-4DAB-91E6-B5C41CFE84D1}" destId="{2BCF6C5F-5118-4749-ADB5-75491049DFE4}" srcOrd="1" destOrd="0" presId="urn:microsoft.com/office/officeart/2005/8/layout/vList6"/>
    <dgm:cxn modelId="{795CEB2F-791B-4CD5-ABAB-36758A106708}" type="presParOf" srcId="{2B2977B3-68D0-4F30-AB57-F51E0EBDBE69}" destId="{C081D187-5E61-45D1-A34F-D387C0138632}" srcOrd="1" destOrd="0" presId="urn:microsoft.com/office/officeart/2005/8/layout/vList6"/>
    <dgm:cxn modelId="{60BAA058-D2D0-4956-BCD1-3C54CC9E0697}" type="presParOf" srcId="{2B2977B3-68D0-4F30-AB57-F51E0EBDBE69}" destId="{2319CB2D-B086-4854-BC71-032B95B1B9E9}" srcOrd="2" destOrd="0" presId="urn:microsoft.com/office/officeart/2005/8/layout/vList6"/>
    <dgm:cxn modelId="{210A0625-46BF-4FB3-B929-F5F1FA454BE5}" type="presParOf" srcId="{2319CB2D-B086-4854-BC71-032B95B1B9E9}" destId="{8D1FC1F4-56E4-4927-934D-5E425C892BEF}" srcOrd="0" destOrd="0" presId="urn:microsoft.com/office/officeart/2005/8/layout/vList6"/>
    <dgm:cxn modelId="{35A5E200-BFA3-4ED2-9C11-8290DE7F4C85}" type="presParOf" srcId="{2319CB2D-B086-4854-BC71-032B95B1B9E9}" destId="{7F5D215E-4FD0-4733-BCA9-4C04DC2FFE9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C3D7ED9-1727-4124-A8E9-A836F9411DD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4CF7CD-2ABE-4CB5-8396-002E906E10D4}">
      <dgm:prSet phldrT="[Text]" custT="1"/>
      <dgm:spPr>
        <a:solidFill>
          <a:schemeClr val="bg1"/>
        </a:solidFill>
        <a:ln w="38100">
          <a:solidFill>
            <a:srgbClr val="6600CC"/>
          </a:solidFill>
        </a:ln>
      </dgm:spPr>
      <dgm:t>
        <a:bodyPr/>
        <a:lstStyle/>
        <a:p>
          <a:r>
            <a:rPr lang="en-US" sz="22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Each Departmental IQAC  takes student feedback each semester</a:t>
          </a:r>
          <a:endParaRPr lang="en-US" sz="22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F0A994F6-BD21-4BDD-B872-485B40C17FD6}" type="parTrans" cxnId="{AADF0F56-875D-499F-829D-CA4325D7195C}">
      <dgm:prSet/>
      <dgm:spPr/>
      <dgm:t>
        <a:bodyPr/>
        <a:lstStyle/>
        <a:p>
          <a:endParaRPr lang="en-US" sz="2200" b="1">
            <a:solidFill>
              <a:schemeClr val="tx1"/>
            </a:solidFill>
            <a:latin typeface="Book Antiqua" pitchFamily="18" charset="0"/>
          </a:endParaRPr>
        </a:p>
      </dgm:t>
    </dgm:pt>
    <dgm:pt modelId="{31FB58F5-D9E1-4C5A-800B-CA4962FD6922}" type="sibTrans" cxnId="{AADF0F56-875D-499F-829D-CA4325D7195C}">
      <dgm:prSet/>
      <dgm:spPr/>
      <dgm:t>
        <a:bodyPr/>
        <a:lstStyle/>
        <a:p>
          <a:endParaRPr lang="en-US" sz="2200" b="1">
            <a:solidFill>
              <a:schemeClr val="tx1"/>
            </a:solidFill>
            <a:latin typeface="Book Antiqua" pitchFamily="18" charset="0"/>
          </a:endParaRPr>
        </a:p>
      </dgm:t>
    </dgm:pt>
    <dgm:pt modelId="{1C2225B9-909B-4E4A-A865-3BA6299A5B7A}">
      <dgm:prSet phldrT="[Text]" custT="1"/>
      <dgm:spPr>
        <a:solidFill>
          <a:schemeClr val="bg1"/>
        </a:solidFill>
        <a:ln w="38100">
          <a:solidFill>
            <a:srgbClr val="6600CC"/>
          </a:solidFill>
        </a:ln>
      </dgm:spPr>
      <dgm:t>
        <a:bodyPr/>
        <a:lstStyle/>
        <a:p>
          <a:r>
            <a:rPr lang="en-US" sz="22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Each DIQAC analyses the feedback </a:t>
          </a:r>
        </a:p>
      </dgm:t>
    </dgm:pt>
    <dgm:pt modelId="{7404BD90-816C-4B0F-818E-6DD22119878A}" type="parTrans" cxnId="{2E64EB31-4F9F-47F9-BE95-8FC1B559FB00}">
      <dgm:prSet/>
      <dgm:spPr/>
      <dgm:t>
        <a:bodyPr/>
        <a:lstStyle/>
        <a:p>
          <a:endParaRPr lang="en-US" sz="2200" b="1">
            <a:solidFill>
              <a:schemeClr val="tx1"/>
            </a:solidFill>
            <a:latin typeface="Book Antiqua" pitchFamily="18" charset="0"/>
          </a:endParaRPr>
        </a:p>
      </dgm:t>
    </dgm:pt>
    <dgm:pt modelId="{C65901A3-DB9D-492D-95DD-CBE03BCF6CE4}" type="sibTrans" cxnId="{2E64EB31-4F9F-47F9-BE95-8FC1B559FB00}">
      <dgm:prSet/>
      <dgm:spPr/>
      <dgm:t>
        <a:bodyPr/>
        <a:lstStyle/>
        <a:p>
          <a:endParaRPr lang="en-US" sz="2200" b="1">
            <a:solidFill>
              <a:schemeClr val="tx1"/>
            </a:solidFill>
            <a:latin typeface="Book Antiqua" pitchFamily="18" charset="0"/>
          </a:endParaRPr>
        </a:p>
      </dgm:t>
    </dgm:pt>
    <dgm:pt modelId="{42459E6E-ADC6-473D-9E2A-500B16874655}">
      <dgm:prSet phldrT="[Text]" custT="1"/>
      <dgm:spPr>
        <a:solidFill>
          <a:schemeClr val="bg1"/>
        </a:solidFill>
        <a:ln w="38100">
          <a:solidFill>
            <a:srgbClr val="6600CC"/>
          </a:solidFill>
        </a:ln>
      </dgm:spPr>
      <dgm:t>
        <a:bodyPr/>
        <a:lstStyle/>
        <a:p>
          <a:r>
            <a:rPr lang="en-US" sz="22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Assessment Meeting or Workshops</a:t>
          </a:r>
          <a:endParaRPr lang="en-US" sz="22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9A722001-E118-4A3F-8EBF-E68E57353C29}" type="parTrans" cxnId="{2415AF2B-3E9D-42E9-885F-DF9C45822F9D}">
      <dgm:prSet/>
      <dgm:spPr/>
      <dgm:t>
        <a:bodyPr/>
        <a:lstStyle/>
        <a:p>
          <a:endParaRPr lang="en-US" sz="2200" b="1">
            <a:solidFill>
              <a:schemeClr val="tx1"/>
            </a:solidFill>
            <a:latin typeface="Book Antiqua" pitchFamily="18" charset="0"/>
          </a:endParaRPr>
        </a:p>
      </dgm:t>
    </dgm:pt>
    <dgm:pt modelId="{A6127974-0BFD-4EB2-9DAF-9207E2A33419}" type="sibTrans" cxnId="{2415AF2B-3E9D-42E9-885F-DF9C45822F9D}">
      <dgm:prSet/>
      <dgm:spPr/>
      <dgm:t>
        <a:bodyPr/>
        <a:lstStyle/>
        <a:p>
          <a:endParaRPr lang="en-US" sz="2200" b="1">
            <a:solidFill>
              <a:schemeClr val="tx1"/>
            </a:solidFill>
            <a:latin typeface="Book Antiqua" pitchFamily="18" charset="0"/>
          </a:endParaRPr>
        </a:p>
      </dgm:t>
    </dgm:pt>
    <dgm:pt modelId="{B6626B41-D775-456B-A33F-302DBAFCDE81}">
      <dgm:prSet phldrT="[Text]" custT="1"/>
      <dgm:spPr>
        <a:solidFill>
          <a:schemeClr val="bg1"/>
        </a:solidFill>
        <a:ln w="38100">
          <a:solidFill>
            <a:srgbClr val="6600CC"/>
          </a:solidFill>
        </a:ln>
      </dgm:spPr>
      <dgm:t>
        <a:bodyPr/>
        <a:lstStyle/>
        <a:p>
          <a:r>
            <a:rPr lang="en-US" sz="22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Recommends actions on the feedbacks to improve quality of Teaching Learning Processes (TLPs)</a:t>
          </a:r>
          <a:endParaRPr lang="en-US" sz="22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3BD606F2-729F-41E2-9D81-B6C9D6392020}" type="parTrans" cxnId="{B3F5E712-32FB-4359-920C-CF3DC71FC0B0}">
      <dgm:prSet/>
      <dgm:spPr/>
      <dgm:t>
        <a:bodyPr/>
        <a:lstStyle/>
        <a:p>
          <a:endParaRPr lang="en-US" sz="2200" b="1">
            <a:solidFill>
              <a:schemeClr val="tx1"/>
            </a:solidFill>
            <a:latin typeface="Book Antiqua" pitchFamily="18" charset="0"/>
          </a:endParaRPr>
        </a:p>
      </dgm:t>
    </dgm:pt>
    <dgm:pt modelId="{2D831F4A-2DDB-4AD6-834C-D68B932D78D4}" type="sibTrans" cxnId="{B3F5E712-32FB-4359-920C-CF3DC71FC0B0}">
      <dgm:prSet/>
      <dgm:spPr/>
      <dgm:t>
        <a:bodyPr/>
        <a:lstStyle/>
        <a:p>
          <a:endParaRPr lang="en-US" sz="2200" b="1">
            <a:solidFill>
              <a:schemeClr val="tx1"/>
            </a:solidFill>
            <a:latin typeface="Book Antiqua" pitchFamily="18" charset="0"/>
          </a:endParaRPr>
        </a:p>
      </dgm:t>
    </dgm:pt>
    <dgm:pt modelId="{82D322B4-A4DC-4E1B-9598-641855EDB11C}">
      <dgm:prSet phldrT="[Text]" custT="1"/>
      <dgm:spPr>
        <a:solidFill>
          <a:schemeClr val="bg1"/>
        </a:solidFill>
        <a:ln w="38100">
          <a:solidFill>
            <a:srgbClr val="6600CC"/>
          </a:solidFill>
        </a:ln>
      </dgm:spPr>
      <dgm:t>
        <a:bodyPr/>
        <a:lstStyle/>
        <a:p>
          <a:r>
            <a:rPr lang="en-US" sz="22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Feedbacks hosted on website to assure the stake holders for Quality aspects in our </a:t>
          </a:r>
          <a:r>
            <a:rPr lang="en-US" sz="22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teaching learning processes </a:t>
          </a:r>
          <a:r>
            <a:rPr lang="en-US" sz="22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(TLPs)  </a:t>
          </a:r>
          <a:endParaRPr lang="en-US" sz="22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DFCCBD86-C219-48F9-BAF1-84946906B958}" type="parTrans" cxnId="{258CA237-2EB7-4F05-AB75-34C4D3940609}">
      <dgm:prSet/>
      <dgm:spPr/>
      <dgm:t>
        <a:bodyPr/>
        <a:lstStyle/>
        <a:p>
          <a:endParaRPr lang="en-US" sz="2200" b="1">
            <a:solidFill>
              <a:schemeClr val="tx1"/>
            </a:solidFill>
            <a:latin typeface="Book Antiqua" pitchFamily="18" charset="0"/>
          </a:endParaRPr>
        </a:p>
      </dgm:t>
    </dgm:pt>
    <dgm:pt modelId="{F981195F-0FD6-4B85-B0C7-449CCFBEC5A3}" type="sibTrans" cxnId="{258CA237-2EB7-4F05-AB75-34C4D3940609}">
      <dgm:prSet/>
      <dgm:spPr/>
      <dgm:t>
        <a:bodyPr/>
        <a:lstStyle/>
        <a:p>
          <a:endParaRPr lang="en-US" sz="2200" b="1">
            <a:solidFill>
              <a:schemeClr val="tx1"/>
            </a:solidFill>
            <a:latin typeface="Book Antiqua" pitchFamily="18" charset="0"/>
          </a:endParaRPr>
        </a:p>
      </dgm:t>
    </dgm:pt>
    <dgm:pt modelId="{CF12C835-497C-4771-AEF5-176CE76D0D8E}" type="pres">
      <dgm:prSet presAssocID="{3C3D7ED9-1727-4124-A8E9-A836F9411DD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2FC0FB-94FD-4CD6-BD3A-7D6C72608134}" type="pres">
      <dgm:prSet presAssocID="{DE4CF7CD-2ABE-4CB5-8396-002E906E10D4}" presName="parentText" presStyleLbl="node1" presStyleIdx="0" presStyleCnt="5" custLinFactNeighborY="9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DB9E59-4A08-4E80-B290-E898FA6A0406}" type="pres">
      <dgm:prSet presAssocID="{31FB58F5-D9E1-4C5A-800B-CA4962FD6922}" presName="spacer" presStyleCnt="0"/>
      <dgm:spPr/>
    </dgm:pt>
    <dgm:pt modelId="{4F17819F-23CF-43B8-80BB-9947D4829AB3}" type="pres">
      <dgm:prSet presAssocID="{1C2225B9-909B-4E4A-A865-3BA6299A5B7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88731E-20A9-4274-9C1D-F549E3C6823A}" type="pres">
      <dgm:prSet presAssocID="{C65901A3-DB9D-492D-95DD-CBE03BCF6CE4}" presName="spacer" presStyleCnt="0"/>
      <dgm:spPr/>
    </dgm:pt>
    <dgm:pt modelId="{D567A3AD-BAB1-46F3-AD4D-0D991278293D}" type="pres">
      <dgm:prSet presAssocID="{42459E6E-ADC6-473D-9E2A-500B16874655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218B0B-3A74-48B8-8357-22EC9918FC37}" type="pres">
      <dgm:prSet presAssocID="{A6127974-0BFD-4EB2-9DAF-9207E2A33419}" presName="spacer" presStyleCnt="0"/>
      <dgm:spPr/>
    </dgm:pt>
    <dgm:pt modelId="{506D161F-1B0F-4A55-85FC-635146881F3E}" type="pres">
      <dgm:prSet presAssocID="{B6626B41-D775-456B-A33F-302DBAFCDE81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15A554-DCF1-402C-8916-8E1262E0E564}" type="pres">
      <dgm:prSet presAssocID="{2D831F4A-2DDB-4AD6-834C-D68B932D78D4}" presName="spacer" presStyleCnt="0"/>
      <dgm:spPr/>
    </dgm:pt>
    <dgm:pt modelId="{1D7BE78F-DE57-46DC-B512-BD0301D14918}" type="pres">
      <dgm:prSet presAssocID="{82D322B4-A4DC-4E1B-9598-641855EDB11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0BBD01-A814-443B-9AC3-2CC438B54E53}" type="presOf" srcId="{3C3D7ED9-1727-4124-A8E9-A836F9411DDA}" destId="{CF12C835-497C-4771-AEF5-176CE76D0D8E}" srcOrd="0" destOrd="0" presId="urn:microsoft.com/office/officeart/2005/8/layout/vList2"/>
    <dgm:cxn modelId="{7A902AE8-F617-4FD3-8AAC-896BD52F9E42}" type="presOf" srcId="{82D322B4-A4DC-4E1B-9598-641855EDB11C}" destId="{1D7BE78F-DE57-46DC-B512-BD0301D14918}" srcOrd="0" destOrd="0" presId="urn:microsoft.com/office/officeart/2005/8/layout/vList2"/>
    <dgm:cxn modelId="{26DC6DD5-A982-4FEB-9DCB-8EC2F0E4B8DF}" type="presOf" srcId="{B6626B41-D775-456B-A33F-302DBAFCDE81}" destId="{506D161F-1B0F-4A55-85FC-635146881F3E}" srcOrd="0" destOrd="0" presId="urn:microsoft.com/office/officeart/2005/8/layout/vList2"/>
    <dgm:cxn modelId="{2415AF2B-3E9D-42E9-885F-DF9C45822F9D}" srcId="{3C3D7ED9-1727-4124-A8E9-A836F9411DDA}" destId="{42459E6E-ADC6-473D-9E2A-500B16874655}" srcOrd="2" destOrd="0" parTransId="{9A722001-E118-4A3F-8EBF-E68E57353C29}" sibTransId="{A6127974-0BFD-4EB2-9DAF-9207E2A33419}"/>
    <dgm:cxn modelId="{4787680F-E62B-46DA-8D8D-3EC569153035}" type="presOf" srcId="{1C2225B9-909B-4E4A-A865-3BA6299A5B7A}" destId="{4F17819F-23CF-43B8-80BB-9947D4829AB3}" srcOrd="0" destOrd="0" presId="urn:microsoft.com/office/officeart/2005/8/layout/vList2"/>
    <dgm:cxn modelId="{2087624C-C458-4B7E-9123-B26E378F9ADE}" type="presOf" srcId="{DE4CF7CD-2ABE-4CB5-8396-002E906E10D4}" destId="{CC2FC0FB-94FD-4CD6-BD3A-7D6C72608134}" srcOrd="0" destOrd="0" presId="urn:microsoft.com/office/officeart/2005/8/layout/vList2"/>
    <dgm:cxn modelId="{AADF0F56-875D-499F-829D-CA4325D7195C}" srcId="{3C3D7ED9-1727-4124-A8E9-A836F9411DDA}" destId="{DE4CF7CD-2ABE-4CB5-8396-002E906E10D4}" srcOrd="0" destOrd="0" parTransId="{F0A994F6-BD21-4BDD-B872-485B40C17FD6}" sibTransId="{31FB58F5-D9E1-4C5A-800B-CA4962FD6922}"/>
    <dgm:cxn modelId="{51A24298-10BB-4273-AD47-34A339B43E52}" type="presOf" srcId="{42459E6E-ADC6-473D-9E2A-500B16874655}" destId="{D567A3AD-BAB1-46F3-AD4D-0D991278293D}" srcOrd="0" destOrd="0" presId="urn:microsoft.com/office/officeart/2005/8/layout/vList2"/>
    <dgm:cxn modelId="{258CA237-2EB7-4F05-AB75-34C4D3940609}" srcId="{3C3D7ED9-1727-4124-A8E9-A836F9411DDA}" destId="{82D322B4-A4DC-4E1B-9598-641855EDB11C}" srcOrd="4" destOrd="0" parTransId="{DFCCBD86-C219-48F9-BAF1-84946906B958}" sibTransId="{F981195F-0FD6-4B85-B0C7-449CCFBEC5A3}"/>
    <dgm:cxn modelId="{2E64EB31-4F9F-47F9-BE95-8FC1B559FB00}" srcId="{3C3D7ED9-1727-4124-A8E9-A836F9411DDA}" destId="{1C2225B9-909B-4E4A-A865-3BA6299A5B7A}" srcOrd="1" destOrd="0" parTransId="{7404BD90-816C-4B0F-818E-6DD22119878A}" sibTransId="{C65901A3-DB9D-492D-95DD-CBE03BCF6CE4}"/>
    <dgm:cxn modelId="{B3F5E712-32FB-4359-920C-CF3DC71FC0B0}" srcId="{3C3D7ED9-1727-4124-A8E9-A836F9411DDA}" destId="{B6626B41-D775-456B-A33F-302DBAFCDE81}" srcOrd="3" destOrd="0" parTransId="{3BD606F2-729F-41E2-9D81-B6C9D6392020}" sibTransId="{2D831F4A-2DDB-4AD6-834C-D68B932D78D4}"/>
    <dgm:cxn modelId="{8F0CF31E-5D13-46D7-9055-AE8720566593}" type="presParOf" srcId="{CF12C835-497C-4771-AEF5-176CE76D0D8E}" destId="{CC2FC0FB-94FD-4CD6-BD3A-7D6C72608134}" srcOrd="0" destOrd="0" presId="urn:microsoft.com/office/officeart/2005/8/layout/vList2"/>
    <dgm:cxn modelId="{E1E8D0CC-2323-44D2-8FC7-ADE9BEFEB834}" type="presParOf" srcId="{CF12C835-497C-4771-AEF5-176CE76D0D8E}" destId="{E4DB9E59-4A08-4E80-B290-E898FA6A0406}" srcOrd="1" destOrd="0" presId="urn:microsoft.com/office/officeart/2005/8/layout/vList2"/>
    <dgm:cxn modelId="{4970769A-21D0-44EE-BE5D-0F28E026B7C1}" type="presParOf" srcId="{CF12C835-497C-4771-AEF5-176CE76D0D8E}" destId="{4F17819F-23CF-43B8-80BB-9947D4829AB3}" srcOrd="2" destOrd="0" presId="urn:microsoft.com/office/officeart/2005/8/layout/vList2"/>
    <dgm:cxn modelId="{F617D8F0-9BA6-47D9-862A-82A959781536}" type="presParOf" srcId="{CF12C835-497C-4771-AEF5-176CE76D0D8E}" destId="{C888731E-20A9-4274-9C1D-F549E3C6823A}" srcOrd="3" destOrd="0" presId="urn:microsoft.com/office/officeart/2005/8/layout/vList2"/>
    <dgm:cxn modelId="{F0F6D6F5-EC50-48C3-B47B-E175343039AB}" type="presParOf" srcId="{CF12C835-497C-4771-AEF5-176CE76D0D8E}" destId="{D567A3AD-BAB1-46F3-AD4D-0D991278293D}" srcOrd="4" destOrd="0" presId="urn:microsoft.com/office/officeart/2005/8/layout/vList2"/>
    <dgm:cxn modelId="{4CF9C10B-0D8E-44D3-86DA-06C70BCE7CB4}" type="presParOf" srcId="{CF12C835-497C-4771-AEF5-176CE76D0D8E}" destId="{EB218B0B-3A74-48B8-8357-22EC9918FC37}" srcOrd="5" destOrd="0" presId="urn:microsoft.com/office/officeart/2005/8/layout/vList2"/>
    <dgm:cxn modelId="{434889CA-0481-4BA6-9891-B443D1828687}" type="presParOf" srcId="{CF12C835-497C-4771-AEF5-176CE76D0D8E}" destId="{506D161F-1B0F-4A55-85FC-635146881F3E}" srcOrd="6" destOrd="0" presId="urn:microsoft.com/office/officeart/2005/8/layout/vList2"/>
    <dgm:cxn modelId="{6FE66154-C51A-45F6-A538-47B5BCF14472}" type="presParOf" srcId="{CF12C835-497C-4771-AEF5-176CE76D0D8E}" destId="{FF15A554-DCF1-402C-8916-8E1262E0E564}" srcOrd="7" destOrd="0" presId="urn:microsoft.com/office/officeart/2005/8/layout/vList2"/>
    <dgm:cxn modelId="{F90F12AE-1EE2-4DE3-83F4-7F62471D5E4B}" type="presParOf" srcId="{CF12C835-497C-4771-AEF5-176CE76D0D8E}" destId="{1D7BE78F-DE57-46DC-B512-BD0301D1491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7EB83FD-6B33-4FFC-A1A4-8B8C69FE5CEB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6FECC9-276D-488A-8E79-AC88E64F7093}">
      <dgm:prSet phldrT="[Text]" custT="1"/>
      <dgm:spPr>
        <a:ln>
          <a:solidFill>
            <a:srgbClr val="D60093"/>
          </a:solidFill>
        </a:ln>
      </dgm:spPr>
      <dgm:t>
        <a:bodyPr/>
        <a:lstStyle/>
        <a:p>
          <a:pPr algn="ctr"/>
          <a:r>
            <a:rPr lang="en-US" sz="24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Hostel</a:t>
          </a:r>
          <a:endParaRPr lang="en-US" sz="24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94B9DD1B-B80D-45C5-A5CD-82B8DF1BEF71}" type="parTrans" cxnId="{901C16F8-6694-4E19-B516-2986D635BAEF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A7FABF7D-1006-4A43-A061-4682447B555E}" type="sibTrans" cxnId="{901C16F8-6694-4E19-B516-2986D635BAEF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397FF91A-4B35-4343-A1A2-1C8B49F3FB1C}">
      <dgm:prSet phldrT="[Text]" custT="1"/>
      <dgm:spPr>
        <a:ln>
          <a:solidFill>
            <a:srgbClr val="D60093"/>
          </a:solidFill>
        </a:ln>
      </dgm:spPr>
      <dgm:t>
        <a:bodyPr/>
        <a:lstStyle/>
        <a:p>
          <a:pPr algn="ctr"/>
          <a:r>
            <a:rPr lang="en-US" sz="24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Daycare Center</a:t>
          </a:r>
          <a:endParaRPr lang="en-US" sz="24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624726DE-F8B7-4A2D-AD51-67773F719099}" type="parTrans" cxnId="{9468322D-11A6-4998-82AB-988EA64D94EA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406891EE-91E4-497D-9260-6061101320DD}" type="sibTrans" cxnId="{9468322D-11A6-4998-82AB-988EA64D94EA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0EF47C90-FF27-4EA1-8D96-F33C2C4DB253}">
      <dgm:prSet phldrT="[Text]" custT="1"/>
      <dgm:spPr>
        <a:ln>
          <a:solidFill>
            <a:srgbClr val="D60093"/>
          </a:solidFill>
        </a:ln>
      </dgm:spPr>
      <dgm:t>
        <a:bodyPr/>
        <a:lstStyle/>
        <a:p>
          <a:pPr algn="ctr"/>
          <a:r>
            <a:rPr lang="en-US" sz="24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Health Center </a:t>
          </a:r>
          <a:endParaRPr lang="en-US" sz="24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8A625517-35B7-4681-A8C5-5512CF3CC352}" type="parTrans" cxnId="{21716216-C866-4358-845D-67D9B66DC600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E3AB3E2B-E08F-4625-8FE1-48E6AF3A5218}" type="sibTrans" cxnId="{21716216-C866-4358-845D-67D9B66DC600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EA4370A4-615F-41E8-B983-A17A636099B4}">
      <dgm:prSet phldrT="[Text]" custT="1"/>
      <dgm:spPr>
        <a:ln w="50800">
          <a:solidFill>
            <a:srgbClr val="C00000"/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Book Antiqua" pitchFamily="18" charset="0"/>
            </a:rPr>
            <a:t>Feedback for</a:t>
          </a:r>
          <a:endParaRPr lang="en-US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0226937C-4E4F-446D-9987-155C1046A4DC}" type="parTrans" cxnId="{15B110E8-EC7B-4A92-A822-CEF7CFB1A158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E719855D-4FAD-46A8-9B48-A0EFEE935F81}" type="sibTrans" cxnId="{15B110E8-EC7B-4A92-A822-CEF7CFB1A158}">
      <dgm:prSet/>
      <dgm:spPr/>
      <dgm:t>
        <a:bodyPr/>
        <a:lstStyle/>
        <a:p>
          <a:endParaRPr lang="en-US">
            <a:latin typeface="Book Antiqua" pitchFamily="18" charset="0"/>
          </a:endParaRPr>
        </a:p>
      </dgm:t>
    </dgm:pt>
    <dgm:pt modelId="{3A2E51C3-C8CC-41B9-8F9A-3FB90491273E}">
      <dgm:prSet phldrT="[Text]" custT="1"/>
      <dgm:spPr>
        <a:ln>
          <a:solidFill>
            <a:srgbClr val="D60093"/>
          </a:solidFill>
        </a:ln>
      </dgm:spPr>
      <dgm:t>
        <a:bodyPr/>
        <a:lstStyle/>
        <a:p>
          <a:r>
            <a:rPr lang="en-US" sz="2400" b="1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IT Center</a:t>
          </a:r>
          <a:endParaRPr lang="en-US" sz="24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29516A3E-554F-4BDE-B199-4640F95E36B2}" type="parTrans" cxnId="{532FB34D-D592-4071-89F3-7AFDBF8BB879}">
      <dgm:prSet/>
      <dgm:spPr/>
      <dgm:t>
        <a:bodyPr/>
        <a:lstStyle/>
        <a:p>
          <a:endParaRPr lang="en-US"/>
        </a:p>
      </dgm:t>
    </dgm:pt>
    <dgm:pt modelId="{BBB5AA90-5245-42A1-B0B1-1582E0EB9D7F}" type="sibTrans" cxnId="{532FB34D-D592-4071-89F3-7AFDBF8BB879}">
      <dgm:prSet/>
      <dgm:spPr/>
      <dgm:t>
        <a:bodyPr/>
        <a:lstStyle/>
        <a:p>
          <a:endParaRPr lang="en-US"/>
        </a:p>
      </dgm:t>
    </dgm:pt>
    <dgm:pt modelId="{81E25373-A877-4B15-BE0C-27BE26F0A35E}" type="pres">
      <dgm:prSet presAssocID="{97EB83FD-6B33-4FFC-A1A4-8B8C69FE5CEB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A37CF721-F549-4B73-B5C3-C02A2DB478A9}" type="pres">
      <dgm:prSet presAssocID="{97EB83FD-6B33-4FFC-A1A4-8B8C69FE5CEB}" presName="pyramid" presStyleLbl="node1" presStyleIdx="0" presStyleCnt="1" custScaleX="68749" custLinFactNeighborX="-48438" custLinFactNeighborY="1875"/>
      <dgm:spPr>
        <a:solidFill>
          <a:srgbClr val="FFC000"/>
        </a:solidFill>
      </dgm:spPr>
      <dgm:t>
        <a:bodyPr/>
        <a:lstStyle/>
        <a:p>
          <a:endParaRPr lang="en-US"/>
        </a:p>
      </dgm:t>
    </dgm:pt>
    <dgm:pt modelId="{D3B5F2E7-3B85-446F-B9E7-3D93832C9903}" type="pres">
      <dgm:prSet presAssocID="{97EB83FD-6B33-4FFC-A1A4-8B8C69FE5CEB}" presName="theList" presStyleCnt="0"/>
      <dgm:spPr/>
    </dgm:pt>
    <dgm:pt modelId="{A3B644AC-15FA-4241-A91B-90EDB3414894}" type="pres">
      <dgm:prSet presAssocID="{2F6FECC9-276D-488A-8E79-AC88E64F7093}" presName="aNode" presStyleLbl="fgAcc1" presStyleIdx="0" presStyleCnt="5" custScaleX="95048" custLinFactY="-5151" custLinFactNeighborX="-76791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AA5822-6BA6-44D3-BB28-DFE51158FF5B}" type="pres">
      <dgm:prSet presAssocID="{2F6FECC9-276D-488A-8E79-AC88E64F7093}" presName="aSpace" presStyleCnt="0"/>
      <dgm:spPr/>
    </dgm:pt>
    <dgm:pt modelId="{D79F2A58-8AC4-4F67-95B8-F862ED216F03}" type="pres">
      <dgm:prSet presAssocID="{397FF91A-4B35-4343-A1A2-1C8B49F3FB1C}" presName="aNode" presStyleLbl="fgAcc1" presStyleIdx="1" presStyleCnt="5" custScaleX="95048" custLinFactY="2278" custLinFactNeighborX="-76791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AFFF29-0E6D-4BA8-AE9C-45C6CBA64A5F}" type="pres">
      <dgm:prSet presAssocID="{397FF91A-4B35-4343-A1A2-1C8B49F3FB1C}" presName="aSpace" presStyleCnt="0"/>
      <dgm:spPr/>
    </dgm:pt>
    <dgm:pt modelId="{32CA5B60-771F-497E-973F-B7578BA58A06}" type="pres">
      <dgm:prSet presAssocID="{0EF47C90-FF27-4EA1-8D96-F33C2C4DB253}" presName="aNode" presStyleLbl="fgAcc1" presStyleIdx="2" presStyleCnt="5" custScaleX="95048" custLinFactY="32698" custLinFactNeighborX="-76791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EAB22-A186-4E09-BCD1-BD503552B781}" type="pres">
      <dgm:prSet presAssocID="{0EF47C90-FF27-4EA1-8D96-F33C2C4DB253}" presName="aSpace" presStyleCnt="0"/>
      <dgm:spPr/>
    </dgm:pt>
    <dgm:pt modelId="{9C504656-2F18-47B1-97D8-F86E22932AA5}" type="pres">
      <dgm:prSet presAssocID="{EA4370A4-615F-41E8-B983-A17A636099B4}" presName="aNode" presStyleLbl="fgAcc1" presStyleIdx="3" presStyleCnt="5" custScaleX="73078" custLinFactX="-40864" custLinFactY="160508" custLinFactNeighborX="-100000" custLinFactNeighborY="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346ADB-CF3B-4743-A3AD-CB23D2021741}" type="pres">
      <dgm:prSet presAssocID="{EA4370A4-615F-41E8-B983-A17A636099B4}" presName="aSpace" presStyleCnt="0"/>
      <dgm:spPr/>
    </dgm:pt>
    <dgm:pt modelId="{43228501-1E18-483E-811D-75CA71836235}" type="pres">
      <dgm:prSet presAssocID="{3A2E51C3-C8CC-41B9-8F9A-3FB90491273E}" presName="aNode" presStyleLbl="fgAcc1" presStyleIdx="4" presStyleCnt="5" custScaleX="95048" custLinFactY="-33187" custLinFactNeighborX="-7720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31D2BF-62AE-4BDC-8FC2-664CD4FBC141}" type="pres">
      <dgm:prSet presAssocID="{3A2E51C3-C8CC-41B9-8F9A-3FB90491273E}" presName="aSpace" presStyleCnt="0"/>
      <dgm:spPr/>
    </dgm:pt>
  </dgm:ptLst>
  <dgm:cxnLst>
    <dgm:cxn modelId="{15B110E8-EC7B-4A92-A822-CEF7CFB1A158}" srcId="{97EB83FD-6B33-4FFC-A1A4-8B8C69FE5CEB}" destId="{EA4370A4-615F-41E8-B983-A17A636099B4}" srcOrd="3" destOrd="0" parTransId="{0226937C-4E4F-446D-9987-155C1046A4DC}" sibTransId="{E719855D-4FAD-46A8-9B48-A0EFEE935F81}"/>
    <dgm:cxn modelId="{CF61DC52-2301-420E-A5EE-879B580960F9}" type="presOf" srcId="{3A2E51C3-C8CC-41B9-8F9A-3FB90491273E}" destId="{43228501-1E18-483E-811D-75CA71836235}" srcOrd="0" destOrd="0" presId="urn:microsoft.com/office/officeart/2005/8/layout/pyramid2"/>
    <dgm:cxn modelId="{122B8AC3-038C-4F13-94CB-A02374ADE3AE}" type="presOf" srcId="{EA4370A4-615F-41E8-B983-A17A636099B4}" destId="{9C504656-2F18-47B1-97D8-F86E22932AA5}" srcOrd="0" destOrd="0" presId="urn:microsoft.com/office/officeart/2005/8/layout/pyramid2"/>
    <dgm:cxn modelId="{A376B000-2A89-43B6-BE71-91BD44F9163A}" type="presOf" srcId="{2F6FECC9-276D-488A-8E79-AC88E64F7093}" destId="{A3B644AC-15FA-4241-A91B-90EDB3414894}" srcOrd="0" destOrd="0" presId="urn:microsoft.com/office/officeart/2005/8/layout/pyramid2"/>
    <dgm:cxn modelId="{532FB34D-D592-4071-89F3-7AFDBF8BB879}" srcId="{97EB83FD-6B33-4FFC-A1A4-8B8C69FE5CEB}" destId="{3A2E51C3-C8CC-41B9-8F9A-3FB90491273E}" srcOrd="4" destOrd="0" parTransId="{29516A3E-554F-4BDE-B199-4640F95E36B2}" sibTransId="{BBB5AA90-5245-42A1-B0B1-1582E0EB9D7F}"/>
    <dgm:cxn modelId="{231B1E8B-C4A9-4470-8079-1526610D92E2}" type="presOf" srcId="{0EF47C90-FF27-4EA1-8D96-F33C2C4DB253}" destId="{32CA5B60-771F-497E-973F-B7578BA58A06}" srcOrd="0" destOrd="0" presId="urn:microsoft.com/office/officeart/2005/8/layout/pyramid2"/>
    <dgm:cxn modelId="{901C16F8-6694-4E19-B516-2986D635BAEF}" srcId="{97EB83FD-6B33-4FFC-A1A4-8B8C69FE5CEB}" destId="{2F6FECC9-276D-488A-8E79-AC88E64F7093}" srcOrd="0" destOrd="0" parTransId="{94B9DD1B-B80D-45C5-A5CD-82B8DF1BEF71}" sibTransId="{A7FABF7D-1006-4A43-A061-4682447B555E}"/>
    <dgm:cxn modelId="{21716216-C866-4358-845D-67D9B66DC600}" srcId="{97EB83FD-6B33-4FFC-A1A4-8B8C69FE5CEB}" destId="{0EF47C90-FF27-4EA1-8D96-F33C2C4DB253}" srcOrd="2" destOrd="0" parTransId="{8A625517-35B7-4681-A8C5-5512CF3CC352}" sibTransId="{E3AB3E2B-E08F-4625-8FE1-48E6AF3A5218}"/>
    <dgm:cxn modelId="{DC6CDD64-4716-40C7-A857-0033CE887894}" type="presOf" srcId="{97EB83FD-6B33-4FFC-A1A4-8B8C69FE5CEB}" destId="{81E25373-A877-4B15-BE0C-27BE26F0A35E}" srcOrd="0" destOrd="0" presId="urn:microsoft.com/office/officeart/2005/8/layout/pyramid2"/>
    <dgm:cxn modelId="{F7284984-1E99-4A45-A1B9-217C227BC0EC}" type="presOf" srcId="{397FF91A-4B35-4343-A1A2-1C8B49F3FB1C}" destId="{D79F2A58-8AC4-4F67-95B8-F862ED216F03}" srcOrd="0" destOrd="0" presId="urn:microsoft.com/office/officeart/2005/8/layout/pyramid2"/>
    <dgm:cxn modelId="{9468322D-11A6-4998-82AB-988EA64D94EA}" srcId="{97EB83FD-6B33-4FFC-A1A4-8B8C69FE5CEB}" destId="{397FF91A-4B35-4343-A1A2-1C8B49F3FB1C}" srcOrd="1" destOrd="0" parTransId="{624726DE-F8B7-4A2D-AD51-67773F719099}" sibTransId="{406891EE-91E4-497D-9260-6061101320DD}"/>
    <dgm:cxn modelId="{0686F12E-DA1E-4D99-9D40-DF9947FBCCC3}" type="presParOf" srcId="{81E25373-A877-4B15-BE0C-27BE26F0A35E}" destId="{A37CF721-F549-4B73-B5C3-C02A2DB478A9}" srcOrd="0" destOrd="0" presId="urn:microsoft.com/office/officeart/2005/8/layout/pyramid2"/>
    <dgm:cxn modelId="{3E59701D-537F-4A5C-913E-EA02F1A158FC}" type="presParOf" srcId="{81E25373-A877-4B15-BE0C-27BE26F0A35E}" destId="{D3B5F2E7-3B85-446F-B9E7-3D93832C9903}" srcOrd="1" destOrd="0" presId="urn:microsoft.com/office/officeart/2005/8/layout/pyramid2"/>
    <dgm:cxn modelId="{76E081CA-34DC-4AD2-90D3-E2E646D3BB70}" type="presParOf" srcId="{D3B5F2E7-3B85-446F-B9E7-3D93832C9903}" destId="{A3B644AC-15FA-4241-A91B-90EDB3414894}" srcOrd="0" destOrd="0" presId="urn:microsoft.com/office/officeart/2005/8/layout/pyramid2"/>
    <dgm:cxn modelId="{C627AD21-BDD9-40FB-9D2E-2956AEEE51EF}" type="presParOf" srcId="{D3B5F2E7-3B85-446F-B9E7-3D93832C9903}" destId="{9BAA5822-6BA6-44D3-BB28-DFE51158FF5B}" srcOrd="1" destOrd="0" presId="urn:microsoft.com/office/officeart/2005/8/layout/pyramid2"/>
    <dgm:cxn modelId="{66E37C20-6E04-42A0-8B93-81F7A3775D64}" type="presParOf" srcId="{D3B5F2E7-3B85-446F-B9E7-3D93832C9903}" destId="{D79F2A58-8AC4-4F67-95B8-F862ED216F03}" srcOrd="2" destOrd="0" presId="urn:microsoft.com/office/officeart/2005/8/layout/pyramid2"/>
    <dgm:cxn modelId="{05F3A09B-345A-43D8-A824-8755D710DBF2}" type="presParOf" srcId="{D3B5F2E7-3B85-446F-B9E7-3D93832C9903}" destId="{5AAFFF29-0E6D-4BA8-AE9C-45C6CBA64A5F}" srcOrd="3" destOrd="0" presId="urn:microsoft.com/office/officeart/2005/8/layout/pyramid2"/>
    <dgm:cxn modelId="{E48DE261-9ED2-48A9-B616-BF2498463715}" type="presParOf" srcId="{D3B5F2E7-3B85-446F-B9E7-3D93832C9903}" destId="{32CA5B60-771F-497E-973F-B7578BA58A06}" srcOrd="4" destOrd="0" presId="urn:microsoft.com/office/officeart/2005/8/layout/pyramid2"/>
    <dgm:cxn modelId="{EBDC0801-2210-4DB9-AAC5-F1B559C443FE}" type="presParOf" srcId="{D3B5F2E7-3B85-446F-B9E7-3D93832C9903}" destId="{FC6EAB22-A186-4E09-BCD1-BD503552B781}" srcOrd="5" destOrd="0" presId="urn:microsoft.com/office/officeart/2005/8/layout/pyramid2"/>
    <dgm:cxn modelId="{56766955-C65B-4492-83AD-26012F8E3766}" type="presParOf" srcId="{D3B5F2E7-3B85-446F-B9E7-3D93832C9903}" destId="{9C504656-2F18-47B1-97D8-F86E22932AA5}" srcOrd="6" destOrd="0" presId="urn:microsoft.com/office/officeart/2005/8/layout/pyramid2"/>
    <dgm:cxn modelId="{A9B31CD4-7949-434B-A4EB-4AD3519DCD0C}" type="presParOf" srcId="{D3B5F2E7-3B85-446F-B9E7-3D93832C9903}" destId="{CB346ADB-CF3B-4743-A3AD-CB23D2021741}" srcOrd="7" destOrd="0" presId="urn:microsoft.com/office/officeart/2005/8/layout/pyramid2"/>
    <dgm:cxn modelId="{71F21DA1-89A4-4323-B712-9267E0E39430}" type="presParOf" srcId="{D3B5F2E7-3B85-446F-B9E7-3D93832C9903}" destId="{43228501-1E18-483E-811D-75CA71836235}" srcOrd="8" destOrd="0" presId="urn:microsoft.com/office/officeart/2005/8/layout/pyramid2"/>
    <dgm:cxn modelId="{5C58FA2A-0763-48FD-9E27-F88DEB36043C}" type="presParOf" srcId="{D3B5F2E7-3B85-446F-B9E7-3D93832C9903}" destId="{7731D2BF-62AE-4BDC-8FC2-664CD4FBC141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839B67-2F18-4F86-98C6-9CE78F95FE91}">
      <dsp:nvSpPr>
        <dsp:cNvPr id="0" name=""/>
        <dsp:cNvSpPr/>
      </dsp:nvSpPr>
      <dsp:spPr>
        <a:xfrm rot="5400000">
          <a:off x="5889593" y="-2496281"/>
          <a:ext cx="656653" cy="5852160"/>
        </a:xfrm>
        <a:prstGeom prst="round2SameRect">
          <a:avLst/>
        </a:prstGeom>
        <a:solidFill>
          <a:srgbClr val="FFFFFF">
            <a:alpha val="89804"/>
          </a:srgbClr>
        </a:solidFill>
        <a:ln w="508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i="0" u="none" kern="1200" baseline="0" dirty="0" smtClean="0">
              <a:latin typeface="Book Antiqua" pitchFamily="18" charset="0"/>
            </a:rPr>
            <a:t>Prof. D. P. Singh, Vice Chancellor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</dsp:txBody>
      <dsp:txXfrm rot="5400000">
        <a:off x="5889593" y="-2496281"/>
        <a:ext cx="656653" cy="5852160"/>
      </dsp:txXfrm>
    </dsp:sp>
    <dsp:sp modelId="{D216F619-1546-4CA0-AA91-9809C656339C}">
      <dsp:nvSpPr>
        <dsp:cNvPr id="0" name=""/>
        <dsp:cNvSpPr/>
      </dsp:nvSpPr>
      <dsp:spPr>
        <a:xfrm>
          <a:off x="0" y="2516"/>
          <a:ext cx="3291840" cy="854562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24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ook Antiqua" pitchFamily="18" charset="0"/>
              <a:cs typeface="Times New Roman" pitchFamily="18" charset="0"/>
            </a:rPr>
            <a:t>Chairperson</a:t>
          </a:r>
          <a:endParaRPr lang="en-US" sz="2400" b="1" kern="1200" dirty="0">
            <a:latin typeface="Book Antiqua" pitchFamily="18" charset="0"/>
          </a:endParaRPr>
        </a:p>
      </dsp:txBody>
      <dsp:txXfrm>
        <a:off x="0" y="2516"/>
        <a:ext cx="3291840" cy="854562"/>
      </dsp:txXfrm>
    </dsp:sp>
    <dsp:sp modelId="{0B8E22A3-669C-45F2-BB61-C99A809BF1F7}">
      <dsp:nvSpPr>
        <dsp:cNvPr id="0" name=""/>
        <dsp:cNvSpPr/>
      </dsp:nvSpPr>
      <dsp:spPr>
        <a:xfrm rot="5400000">
          <a:off x="5873276" y="-1622182"/>
          <a:ext cx="689286" cy="5852160"/>
        </a:xfrm>
        <a:prstGeom prst="round2SameRect">
          <a:avLst/>
        </a:prstGeom>
        <a:solidFill>
          <a:schemeClr val="bg1">
            <a:alpha val="90000"/>
          </a:schemeClr>
        </a:solidFill>
        <a:ln w="508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i="0" u="none" kern="1200" baseline="0" dirty="0" smtClean="0">
              <a:latin typeface="Book Antiqua" pitchFamily="18" charset="0"/>
            </a:rPr>
            <a:t>Prof. Raj </a:t>
          </a:r>
          <a:r>
            <a:rPr lang="en-US" sz="2000" b="1" i="0" u="none" kern="1200" baseline="0" dirty="0" err="1" smtClean="0">
              <a:latin typeface="Book Antiqua" pitchFamily="18" charset="0"/>
            </a:rPr>
            <a:t>Kamal</a:t>
          </a:r>
          <a:r>
            <a:rPr lang="en-US" sz="2000" b="1" i="0" u="none" kern="1200" baseline="0" dirty="0" smtClean="0">
              <a:latin typeface="Book Antiqua" pitchFamily="18" charset="0"/>
            </a:rPr>
            <a:t>, Professor in Computer Science and IT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</dsp:txBody>
      <dsp:txXfrm rot="5400000">
        <a:off x="5873276" y="-1622182"/>
        <a:ext cx="689286" cy="5852160"/>
      </dsp:txXfrm>
    </dsp:sp>
    <dsp:sp modelId="{78C3F7C1-BC68-457E-8815-788369E7D425}">
      <dsp:nvSpPr>
        <dsp:cNvPr id="0" name=""/>
        <dsp:cNvSpPr/>
      </dsp:nvSpPr>
      <dsp:spPr>
        <a:xfrm>
          <a:off x="0" y="927530"/>
          <a:ext cx="3291840" cy="752732"/>
        </a:xfrm>
        <a:prstGeom prst="roundRect">
          <a:avLst/>
        </a:prstGeom>
        <a:solidFill>
          <a:srgbClr val="06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24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ook Antiqua" pitchFamily="18" charset="0"/>
              <a:cs typeface="Times New Roman" pitchFamily="18" charset="0"/>
            </a:rPr>
            <a:t>Director</a:t>
          </a:r>
          <a:endParaRPr lang="en-US" sz="2400" b="1" kern="1200" dirty="0">
            <a:latin typeface="Book Antiqua" pitchFamily="18" charset="0"/>
          </a:endParaRPr>
        </a:p>
      </dsp:txBody>
      <dsp:txXfrm>
        <a:off x="0" y="927530"/>
        <a:ext cx="3291840" cy="752732"/>
      </dsp:txXfrm>
    </dsp:sp>
    <dsp:sp modelId="{FE59E0A0-6007-4E34-9277-C98652947132}">
      <dsp:nvSpPr>
        <dsp:cNvPr id="0" name=""/>
        <dsp:cNvSpPr/>
      </dsp:nvSpPr>
      <dsp:spPr>
        <a:xfrm rot="5400000">
          <a:off x="5736657" y="-653383"/>
          <a:ext cx="962525" cy="5852160"/>
        </a:xfrm>
        <a:prstGeom prst="round2SameRect">
          <a:avLst/>
        </a:prstGeom>
        <a:solidFill>
          <a:schemeClr val="bg1">
            <a:alpha val="90000"/>
          </a:schemeClr>
        </a:solidFill>
        <a:ln w="508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i="0" u="none" kern="1200" baseline="0" dirty="0" err="1" smtClean="0">
              <a:latin typeface="Book Antiqua" pitchFamily="18" charset="0"/>
            </a:rPr>
            <a:t>Padamshri</a:t>
          </a:r>
          <a:r>
            <a:rPr lang="en-US" sz="1600" b="1" i="0" u="none" kern="1200" baseline="0" dirty="0" smtClean="0">
              <a:latin typeface="Book Antiqua" pitchFamily="18" charset="0"/>
            </a:rPr>
            <a:t> TGK </a:t>
          </a:r>
          <a:r>
            <a:rPr lang="en-US" sz="1600" b="1" i="0" u="none" kern="1200" baseline="0" dirty="0" err="1" smtClean="0">
              <a:latin typeface="Book Antiqua" pitchFamily="18" charset="0"/>
            </a:rPr>
            <a:t>Menon</a:t>
          </a:r>
          <a:r>
            <a:rPr lang="en-US" sz="1600" b="1" i="0" u="none" kern="1200" baseline="0" dirty="0" smtClean="0">
              <a:latin typeface="Book Antiqua" pitchFamily="18" charset="0"/>
            </a:rPr>
            <a:t>, Indore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i="0" u="none" kern="1200" baseline="0" dirty="0" smtClean="0">
              <a:latin typeface="Book Antiqua" pitchFamily="18" charset="0"/>
            </a:rPr>
            <a:t>Dr. </a:t>
          </a:r>
          <a:r>
            <a:rPr lang="en-US" sz="1600" b="1" i="0" u="none" kern="1200" baseline="0" dirty="0" err="1" smtClean="0">
              <a:latin typeface="Book Antiqua" pitchFamily="18" charset="0"/>
            </a:rPr>
            <a:t>Nageshwar</a:t>
          </a:r>
          <a:r>
            <a:rPr lang="en-US" sz="1600" b="1" i="0" u="none" kern="1200" baseline="0" dirty="0" smtClean="0">
              <a:latin typeface="Book Antiqua" pitchFamily="18" charset="0"/>
            </a:rPr>
            <a:t> </a:t>
          </a:r>
          <a:r>
            <a:rPr lang="en-US" sz="1600" b="1" i="0" u="none" kern="1200" baseline="0" dirty="0" err="1" smtClean="0">
              <a:latin typeface="Book Antiqua" pitchFamily="18" charset="0"/>
            </a:rPr>
            <a:t>Rao</a:t>
          </a:r>
          <a:r>
            <a:rPr lang="en-US" sz="1600" b="1" i="0" u="none" kern="1200" baseline="0" dirty="0" smtClean="0">
              <a:latin typeface="Book Antiqua" pitchFamily="18" charset="0"/>
            </a:rPr>
            <a:t>, Pro-VC, IGNOU, Delhi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i="0" u="none" kern="1200" baseline="0" dirty="0" smtClean="0">
              <a:latin typeface="Book Antiqua" pitchFamily="18" charset="0"/>
            </a:rPr>
            <a:t>Dr. </a:t>
          </a:r>
          <a:r>
            <a:rPr lang="en-US" sz="1600" b="1" i="0" u="none" kern="1200" baseline="0" dirty="0" err="1" smtClean="0">
              <a:latin typeface="Book Antiqua" pitchFamily="18" charset="0"/>
            </a:rPr>
            <a:t>Sudhir</a:t>
          </a:r>
          <a:r>
            <a:rPr lang="en-US" sz="1600" b="1" i="0" u="none" kern="1200" baseline="0" dirty="0" smtClean="0">
              <a:latin typeface="Book Antiqua" pitchFamily="18" charset="0"/>
            </a:rPr>
            <a:t> </a:t>
          </a:r>
          <a:r>
            <a:rPr lang="en-US" sz="1600" b="1" i="0" u="none" kern="1200" baseline="0" dirty="0" err="1" smtClean="0">
              <a:latin typeface="Book Antiqua" pitchFamily="18" charset="0"/>
            </a:rPr>
            <a:t>S.Bhadauria</a:t>
          </a:r>
          <a:r>
            <a:rPr lang="en-US" sz="1600" b="1" i="0" u="none" kern="1200" baseline="0" dirty="0" smtClean="0">
              <a:latin typeface="Book Antiqua" pitchFamily="18" charset="0"/>
            </a:rPr>
            <a:t>, Director, SGSITS , Indore</a:t>
          </a:r>
        </a:p>
      </dsp:txBody>
      <dsp:txXfrm rot="5400000">
        <a:off x="5736657" y="-653383"/>
        <a:ext cx="962525" cy="5852160"/>
      </dsp:txXfrm>
    </dsp:sp>
    <dsp:sp modelId="{F0EFEEA9-E1C4-49BF-A2E4-CC19344CFD78}">
      <dsp:nvSpPr>
        <dsp:cNvPr id="0" name=""/>
        <dsp:cNvSpPr/>
      </dsp:nvSpPr>
      <dsp:spPr>
        <a:xfrm>
          <a:off x="0" y="1750714"/>
          <a:ext cx="3291840" cy="1043964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2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Times New Roman" pitchFamily="18" charset="0"/>
            </a:rPr>
            <a:t>External Experts</a:t>
          </a:r>
          <a:endParaRPr lang="en-US" sz="24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0" y="1750714"/>
        <a:ext cx="3291840" cy="1043964"/>
      </dsp:txXfrm>
    </dsp:sp>
    <dsp:sp modelId="{10AEF5D9-8FA6-4571-9269-A5899A2E59D8}">
      <dsp:nvSpPr>
        <dsp:cNvPr id="0" name=""/>
        <dsp:cNvSpPr/>
      </dsp:nvSpPr>
      <dsp:spPr>
        <a:xfrm rot="5400000">
          <a:off x="5691802" y="672834"/>
          <a:ext cx="1127224" cy="5766434"/>
        </a:xfrm>
        <a:prstGeom prst="round2SameRect">
          <a:avLst/>
        </a:prstGeom>
        <a:solidFill>
          <a:schemeClr val="bg1">
            <a:alpha val="90000"/>
          </a:schemeClr>
        </a:solidFill>
        <a:ln w="508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b="1" i="0" u="none" kern="1200" baseline="0" dirty="0" smtClean="0">
              <a:latin typeface="Book Antiqua" pitchFamily="18" charset="0"/>
            </a:rPr>
            <a:t>Prof. P.N. Mishra		Prof. P. K. Gupta, 	</a:t>
          </a:r>
          <a:endParaRPr lang="en-US" sz="1600" b="1" i="0" u="none" kern="1200" baseline="0" dirty="0" smtClean="0">
            <a:latin typeface="Book Antiqua" pitchFamily="18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b="1" i="0" u="none" kern="1200" baseline="0" dirty="0" smtClean="0">
              <a:latin typeface="Book Antiqua" pitchFamily="18" charset="0"/>
            </a:rPr>
            <a:t>Prof. Anil Kumar		Prof. Ganesh Kawadia	</a:t>
          </a:r>
          <a:endParaRPr lang="en-US" sz="1600" b="1" i="0" u="none" kern="1200" baseline="0" dirty="0" smtClean="0">
            <a:latin typeface="Book Antiqua" pitchFamily="18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b="1" i="0" u="none" kern="1200" baseline="0" dirty="0" smtClean="0">
              <a:latin typeface="Book Antiqua" pitchFamily="18" charset="0"/>
            </a:rPr>
            <a:t>Prof. Ashutosh Mishra 	Prof. Sanjiv Tokekar</a:t>
          </a:r>
          <a:endParaRPr lang="en-US" sz="1600" b="1" i="0" u="none" kern="1200" baseline="0" dirty="0" smtClean="0">
            <a:latin typeface="Book Antiqua" pitchFamily="18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b="1" i="0" u="none" kern="1200" baseline="0" dirty="0" smtClean="0">
              <a:latin typeface="Book Antiqua" pitchFamily="18" charset="0"/>
            </a:rPr>
            <a:t>Prof. Suresh Chand		Prof. S P. Singh </a:t>
          </a:r>
          <a:endParaRPr lang="en-US" sz="1600" b="1" i="0" u="none" kern="1200" baseline="0" dirty="0" smtClean="0">
            <a:latin typeface="Book Antiqua" pitchFamily="18" charset="0"/>
          </a:endParaRPr>
        </a:p>
      </dsp:txBody>
      <dsp:txXfrm rot="5400000">
        <a:off x="5691802" y="672834"/>
        <a:ext cx="1127224" cy="5766434"/>
      </dsp:txXfrm>
    </dsp:sp>
    <dsp:sp modelId="{8C9D0CF5-7876-4316-9FA3-7176D8B03A59}">
      <dsp:nvSpPr>
        <dsp:cNvPr id="0" name=""/>
        <dsp:cNvSpPr/>
      </dsp:nvSpPr>
      <dsp:spPr>
        <a:xfrm>
          <a:off x="0" y="2865130"/>
          <a:ext cx="3372196" cy="140903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2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Times New Roman" pitchFamily="18" charset="0"/>
            </a:rPr>
            <a:t>Senior Professors</a:t>
          </a:r>
          <a:endParaRPr lang="en-US" sz="24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0" y="2865130"/>
        <a:ext cx="3372196" cy="1409030"/>
      </dsp:txXfrm>
    </dsp:sp>
    <dsp:sp modelId="{0EF38B85-CDC2-4C45-8B5F-C8260F4AB872}">
      <dsp:nvSpPr>
        <dsp:cNvPr id="0" name=""/>
        <dsp:cNvSpPr/>
      </dsp:nvSpPr>
      <dsp:spPr>
        <a:xfrm rot="5400000">
          <a:off x="5909411" y="1966260"/>
          <a:ext cx="724534" cy="5743574"/>
        </a:xfrm>
        <a:prstGeom prst="round2SameRect">
          <a:avLst/>
        </a:prstGeom>
        <a:solidFill>
          <a:schemeClr val="bg1">
            <a:alpha val="90000"/>
          </a:schemeClr>
        </a:solidFill>
        <a:ln w="508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i="0" u="none" kern="1200" baseline="0" dirty="0" err="1" smtClean="0">
              <a:latin typeface="Book Antiqua" pitchFamily="18" charset="0"/>
            </a:rPr>
            <a:t>Shri</a:t>
          </a:r>
          <a:r>
            <a:rPr lang="en-US" sz="2000" b="1" i="0" u="none" kern="1200" baseline="0" dirty="0" smtClean="0">
              <a:latin typeface="Book Antiqua" pitchFamily="18" charset="0"/>
            </a:rPr>
            <a:t> R. D. </a:t>
          </a:r>
          <a:r>
            <a:rPr lang="en-US" sz="2000" b="1" i="0" u="none" kern="1200" baseline="0" dirty="0" err="1" smtClean="0">
              <a:latin typeface="Book Antiqua" pitchFamily="18" charset="0"/>
            </a:rPr>
            <a:t>Musalgaonkar</a:t>
          </a:r>
          <a:r>
            <a:rPr lang="en-US" sz="2000" b="1" i="0" u="none" kern="1200" baseline="0" dirty="0" smtClean="0">
              <a:latin typeface="Book Antiqua" pitchFamily="18" charset="0"/>
            </a:rPr>
            <a:t>, Registrar</a:t>
          </a:r>
        </a:p>
      </dsp:txBody>
      <dsp:txXfrm rot="5400000">
        <a:off x="5909411" y="1966260"/>
        <a:ext cx="724534" cy="5743574"/>
      </dsp:txXfrm>
    </dsp:sp>
    <dsp:sp modelId="{2BA31C73-89B0-43B8-8581-ED76D3F48BEB}">
      <dsp:nvSpPr>
        <dsp:cNvPr id="0" name=""/>
        <dsp:cNvSpPr/>
      </dsp:nvSpPr>
      <dsp:spPr>
        <a:xfrm>
          <a:off x="0" y="4344612"/>
          <a:ext cx="3399891" cy="986870"/>
        </a:xfrm>
        <a:prstGeom prst="roundRect">
          <a:avLst/>
        </a:prstGeom>
        <a:solidFill>
          <a:srgbClr val="53154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24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Book Antiqua" pitchFamily="18" charset="0"/>
              <a:cs typeface="Times New Roman" pitchFamily="18" charset="0"/>
            </a:rPr>
            <a:t>Senior Administrator Member</a:t>
          </a:r>
          <a:endParaRPr lang="en-US" sz="2400" b="1" kern="1200" dirty="0">
            <a:latin typeface="Book Antiqua" pitchFamily="18" charset="0"/>
          </a:endParaRPr>
        </a:p>
      </dsp:txBody>
      <dsp:txXfrm>
        <a:off x="0" y="4344612"/>
        <a:ext cx="3399891" cy="98687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C4733E5-1E51-4550-A555-35D10B0B2C1C}">
      <dsp:nvSpPr>
        <dsp:cNvPr id="0" name=""/>
        <dsp:cNvSpPr/>
      </dsp:nvSpPr>
      <dsp:spPr>
        <a:xfrm>
          <a:off x="0" y="1472234"/>
          <a:ext cx="3810000" cy="483220"/>
        </a:xfrm>
        <a:prstGeom prst="rect">
          <a:avLst/>
        </a:prstGeom>
        <a:solidFill>
          <a:srgbClr val="06620A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Required Actions</a:t>
          </a:r>
          <a:endParaRPr lang="en-US" sz="2400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0" y="1472234"/>
        <a:ext cx="3810000" cy="483220"/>
      </dsp:txXfrm>
    </dsp:sp>
    <dsp:sp modelId="{E2DBD1F7-2625-4134-BE99-ECBB117B5419}">
      <dsp:nvSpPr>
        <dsp:cNvPr id="0" name=""/>
        <dsp:cNvSpPr/>
      </dsp:nvSpPr>
      <dsp:spPr>
        <a:xfrm rot="10800000">
          <a:off x="0" y="736289"/>
          <a:ext cx="3810000" cy="743192"/>
        </a:xfrm>
        <a:prstGeom prst="upArrowCallout">
          <a:avLst/>
        </a:prstGeom>
        <a:solidFill>
          <a:srgbClr val="00B0F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Analyses</a:t>
          </a:r>
          <a:endParaRPr lang="en-US" sz="2400" kern="1200" dirty="0">
            <a:solidFill>
              <a:schemeClr val="tx1"/>
            </a:solidFill>
            <a:latin typeface="Book Antiqua" pitchFamily="18" charset="0"/>
          </a:endParaRPr>
        </a:p>
      </dsp:txBody>
      <dsp:txXfrm rot="10800000">
        <a:off x="0" y="736289"/>
        <a:ext cx="3810000" cy="743192"/>
      </dsp:txXfrm>
    </dsp:sp>
    <dsp:sp modelId="{F032CFDB-36B8-4AA6-8739-8537FE8F4FAD}">
      <dsp:nvSpPr>
        <dsp:cNvPr id="0" name=""/>
        <dsp:cNvSpPr/>
      </dsp:nvSpPr>
      <dsp:spPr>
        <a:xfrm rot="10800000">
          <a:off x="0" y="345"/>
          <a:ext cx="3810000" cy="743192"/>
        </a:xfrm>
        <a:prstGeom prst="upArrowCallout">
          <a:avLst/>
        </a:prstGeom>
        <a:solidFill>
          <a:schemeClr val="bg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Feedbacks</a:t>
          </a:r>
          <a:endParaRPr lang="en-US" sz="2400" kern="1200" dirty="0">
            <a:solidFill>
              <a:schemeClr val="tx1"/>
            </a:solidFill>
            <a:latin typeface="Book Antiqua" pitchFamily="18" charset="0"/>
          </a:endParaRPr>
        </a:p>
      </dsp:txBody>
      <dsp:txXfrm rot="10800000">
        <a:off x="0" y="345"/>
        <a:ext cx="3810000" cy="743192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798416-C693-47BF-BE79-D25DD1922E40}">
      <dsp:nvSpPr>
        <dsp:cNvPr id="0" name=""/>
        <dsp:cNvSpPr/>
      </dsp:nvSpPr>
      <dsp:spPr>
        <a:xfrm>
          <a:off x="0" y="0"/>
          <a:ext cx="4495800" cy="6096000"/>
        </a:xfrm>
        <a:prstGeom prst="triangle">
          <a:avLst/>
        </a:prstGeom>
        <a:solidFill>
          <a:srgbClr val="FFFF99"/>
        </a:solidFill>
        <a:ln w="635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23ED11-43AF-4903-AF32-5B64790410CD}">
      <dsp:nvSpPr>
        <dsp:cNvPr id="0" name=""/>
        <dsp:cNvSpPr/>
      </dsp:nvSpPr>
      <dsp:spPr>
        <a:xfrm>
          <a:off x="2209784" y="685800"/>
          <a:ext cx="6553215" cy="619125"/>
        </a:xfrm>
        <a:prstGeom prst="roundRect">
          <a:avLst/>
        </a:prstGeom>
        <a:solidFill>
          <a:srgbClr val="C00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ICT for Learning and Support and administrative services</a:t>
          </a:r>
          <a:endParaRPr lang="en-US" sz="2200" b="1" kern="1200" dirty="0">
            <a:solidFill>
              <a:schemeClr val="bg1"/>
            </a:solidFill>
          </a:endParaRPr>
        </a:p>
      </dsp:txBody>
      <dsp:txXfrm>
        <a:off x="2209784" y="685800"/>
        <a:ext cx="6553215" cy="619125"/>
      </dsp:txXfrm>
    </dsp:sp>
    <dsp:sp modelId="{367BF462-C8B3-4F33-886E-64A5E895E597}">
      <dsp:nvSpPr>
        <dsp:cNvPr id="0" name=""/>
        <dsp:cNvSpPr/>
      </dsp:nvSpPr>
      <dsp:spPr>
        <a:xfrm>
          <a:off x="2209773" y="1389747"/>
          <a:ext cx="6553215" cy="619125"/>
        </a:xfrm>
        <a:prstGeom prst="roundRect">
          <a:avLst/>
        </a:prstGeom>
        <a:solidFill>
          <a:srgbClr val="00B0F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Effective Teaching-Learning and Evaluation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2209773" y="1389747"/>
        <a:ext cx="6553215" cy="619125"/>
      </dsp:txXfrm>
    </dsp:sp>
    <dsp:sp modelId="{B6556FA2-20E0-49A6-961C-64DF7F920AF6}">
      <dsp:nvSpPr>
        <dsp:cNvPr id="0" name=""/>
        <dsp:cNvSpPr/>
      </dsp:nvSpPr>
      <dsp:spPr>
        <a:xfrm>
          <a:off x="2209773" y="2100943"/>
          <a:ext cx="6553215" cy="619125"/>
        </a:xfrm>
        <a:prstGeom prst="roundRect">
          <a:avLst/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Student Support and Progression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2209773" y="2100943"/>
        <a:ext cx="6553215" cy="619125"/>
      </dsp:txXfrm>
    </dsp:sp>
    <dsp:sp modelId="{D08186F0-6F6B-4224-9528-4B4BE06425FA}">
      <dsp:nvSpPr>
        <dsp:cNvPr id="0" name=""/>
        <dsp:cNvSpPr/>
      </dsp:nvSpPr>
      <dsp:spPr>
        <a:xfrm>
          <a:off x="2209773" y="2804374"/>
          <a:ext cx="6553215" cy="619125"/>
        </a:xfrm>
        <a:prstGeom prst="roundRect">
          <a:avLst/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Energy and Environment Management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2209773" y="2804374"/>
        <a:ext cx="6553215" cy="619125"/>
      </dsp:txXfrm>
    </dsp:sp>
    <dsp:sp modelId="{E621508F-5693-4BE8-BBDA-3DD31E314CC5}">
      <dsp:nvSpPr>
        <dsp:cNvPr id="0" name=""/>
        <dsp:cNvSpPr/>
      </dsp:nvSpPr>
      <dsp:spPr>
        <a:xfrm>
          <a:off x="2209773" y="3500889"/>
          <a:ext cx="6553215" cy="619125"/>
        </a:xfrm>
        <a:prstGeom prst="roundRect">
          <a:avLst/>
        </a:prstGeom>
        <a:solidFill>
          <a:srgbClr val="7030A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Fostering Excellence in Research</a:t>
          </a:r>
          <a:endParaRPr lang="en-US" sz="2200" b="1" kern="1200" dirty="0">
            <a:solidFill>
              <a:schemeClr val="bg1"/>
            </a:solidFill>
          </a:endParaRPr>
        </a:p>
      </dsp:txBody>
      <dsp:txXfrm>
        <a:off x="2209773" y="3500889"/>
        <a:ext cx="6553215" cy="619125"/>
      </dsp:txXfrm>
    </dsp:sp>
    <dsp:sp modelId="{21D1A61C-BA82-43D9-B22F-C39AAA454298}">
      <dsp:nvSpPr>
        <dsp:cNvPr id="0" name=""/>
        <dsp:cNvSpPr/>
      </dsp:nvSpPr>
      <dsp:spPr>
        <a:xfrm>
          <a:off x="2209773" y="4197405"/>
          <a:ext cx="6553215" cy="619125"/>
        </a:xfrm>
        <a:prstGeom prst="roundRect">
          <a:avLst/>
        </a:prstGeom>
        <a:solidFill>
          <a:srgbClr val="FF3300">
            <a:alpha val="89804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Promotion of Human Values and Professional Ethics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2209773" y="4197405"/>
        <a:ext cx="6553215" cy="619125"/>
      </dsp:txXfrm>
    </dsp:sp>
    <dsp:sp modelId="{6C563F76-9EE1-44BD-AABE-0B1212B1780D}">
      <dsp:nvSpPr>
        <dsp:cNvPr id="0" name=""/>
        <dsp:cNvSpPr/>
      </dsp:nvSpPr>
      <dsp:spPr>
        <a:xfrm>
          <a:off x="2209773" y="4908433"/>
          <a:ext cx="6553215" cy="619125"/>
        </a:xfrm>
        <a:prstGeom prst="roundRect">
          <a:avLst/>
        </a:prstGeom>
        <a:solidFill>
          <a:srgbClr val="FF66CC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Women Empowerment</a:t>
          </a:r>
          <a:endParaRPr lang="en-US" sz="2200" b="1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209773" y="4908433"/>
        <a:ext cx="6553215" cy="619125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72B757-9A8D-4F38-B16E-B2F8D0D30AFA}">
      <dsp:nvSpPr>
        <dsp:cNvPr id="0" name=""/>
        <dsp:cNvSpPr/>
      </dsp:nvSpPr>
      <dsp:spPr>
        <a:xfrm>
          <a:off x="0" y="0"/>
          <a:ext cx="8534400" cy="1098053"/>
        </a:xfrm>
        <a:prstGeom prst="roundRect">
          <a:avLst>
            <a:gd name="adj" fmla="val 10000"/>
          </a:avLst>
        </a:prstGeom>
        <a:solidFill>
          <a:srgbClr val="06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1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Career Counselling and Opportunities Cell</a:t>
          </a:r>
          <a:endParaRPr lang="en-US" sz="3100" b="1" kern="1200" dirty="0"/>
        </a:p>
      </dsp:txBody>
      <dsp:txXfrm>
        <a:off x="1816685" y="0"/>
        <a:ext cx="6717714" cy="1098053"/>
      </dsp:txXfrm>
    </dsp:sp>
    <dsp:sp modelId="{F262FF39-0D54-45A5-9D61-35D4BCBB5763}">
      <dsp:nvSpPr>
        <dsp:cNvPr id="0" name=""/>
        <dsp:cNvSpPr/>
      </dsp:nvSpPr>
      <dsp:spPr>
        <a:xfrm>
          <a:off x="402492" y="109805"/>
          <a:ext cx="1121505" cy="87844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A2D410-C6D9-4466-B3CE-DDF03168DC3C}">
      <dsp:nvSpPr>
        <dsp:cNvPr id="0" name=""/>
        <dsp:cNvSpPr/>
      </dsp:nvSpPr>
      <dsp:spPr>
        <a:xfrm>
          <a:off x="0" y="1219202"/>
          <a:ext cx="8534400" cy="1098053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1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International Cooperation Cell</a:t>
          </a:r>
          <a:endParaRPr lang="en-US" sz="3100" b="1" kern="1200" dirty="0"/>
        </a:p>
      </dsp:txBody>
      <dsp:txXfrm>
        <a:off x="1816685" y="1219202"/>
        <a:ext cx="6717714" cy="1098053"/>
      </dsp:txXfrm>
    </dsp:sp>
    <dsp:sp modelId="{335E04EE-36AC-4CF6-863C-A6EC7EDCD541}">
      <dsp:nvSpPr>
        <dsp:cNvPr id="0" name=""/>
        <dsp:cNvSpPr/>
      </dsp:nvSpPr>
      <dsp:spPr>
        <a:xfrm>
          <a:off x="402492" y="1317664"/>
          <a:ext cx="1121505" cy="87844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06ABE1-B585-4E38-8991-999D55035AB4}">
      <dsp:nvSpPr>
        <dsp:cNvPr id="0" name=""/>
        <dsp:cNvSpPr/>
      </dsp:nvSpPr>
      <dsp:spPr>
        <a:xfrm>
          <a:off x="0" y="2438404"/>
          <a:ext cx="8534400" cy="1098053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1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University-Industry Partnership Cell</a:t>
          </a:r>
          <a:endParaRPr lang="en-US" sz="3100" b="1" kern="1200" dirty="0">
            <a:solidFill>
              <a:schemeClr val="tx1"/>
            </a:solidFill>
          </a:endParaRPr>
        </a:p>
      </dsp:txBody>
      <dsp:txXfrm>
        <a:off x="1816685" y="2438404"/>
        <a:ext cx="6717714" cy="1098053"/>
      </dsp:txXfrm>
    </dsp:sp>
    <dsp:sp modelId="{5CCC2F74-035E-4A86-ABC9-4C1E1CD9F0B8}">
      <dsp:nvSpPr>
        <dsp:cNvPr id="0" name=""/>
        <dsp:cNvSpPr/>
      </dsp:nvSpPr>
      <dsp:spPr>
        <a:xfrm>
          <a:off x="326288" y="2525523"/>
          <a:ext cx="1273912" cy="87844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3744F4-42B1-4E88-806D-FAD03C048CF6}">
      <dsp:nvSpPr>
        <dsp:cNvPr id="0" name=""/>
        <dsp:cNvSpPr/>
      </dsp:nvSpPr>
      <dsp:spPr>
        <a:xfrm>
          <a:off x="0" y="3623577"/>
          <a:ext cx="8534400" cy="1098053"/>
        </a:xfrm>
        <a:prstGeom prst="roundRect">
          <a:avLst>
            <a:gd name="adj" fmla="val 10000"/>
          </a:avLst>
        </a:prstGeom>
        <a:solidFill>
          <a:srgbClr val="33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1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Technical Cell</a:t>
          </a:r>
          <a:endParaRPr lang="en-US" sz="3100" b="1" kern="1200" dirty="0">
            <a:solidFill>
              <a:schemeClr val="tx1"/>
            </a:solidFill>
          </a:endParaRPr>
        </a:p>
      </dsp:txBody>
      <dsp:txXfrm>
        <a:off x="1816685" y="3623577"/>
        <a:ext cx="6717714" cy="1098053"/>
      </dsp:txXfrm>
    </dsp:sp>
    <dsp:sp modelId="{55853A84-E5F8-46AC-AC4C-FC9F862CE8D8}">
      <dsp:nvSpPr>
        <dsp:cNvPr id="0" name=""/>
        <dsp:cNvSpPr/>
      </dsp:nvSpPr>
      <dsp:spPr>
        <a:xfrm>
          <a:off x="326288" y="3733383"/>
          <a:ext cx="1273912" cy="87844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A19A63-2341-490E-A390-1872DFA9FDB8}">
      <dsp:nvSpPr>
        <dsp:cNvPr id="0" name=""/>
        <dsp:cNvSpPr/>
      </dsp:nvSpPr>
      <dsp:spPr>
        <a:xfrm rot="16200000">
          <a:off x="1009662" y="-919177"/>
          <a:ext cx="2095475" cy="4114800"/>
        </a:xfrm>
        <a:prstGeom prst="round1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0" kern="1200" dirty="0" err="1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PadamBhushan</a:t>
          </a:r>
          <a:r>
            <a:rPr lang="en-IN" sz="2000" b="0" kern="120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 Dr. T. Alex of ISRO and </a:t>
          </a:r>
          <a:r>
            <a:rPr lang="en-IN" sz="2000" b="0" kern="1200" dirty="0" err="1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PadamVibhushan</a:t>
          </a:r>
          <a:r>
            <a:rPr lang="en-IN" sz="2000" b="0" kern="120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 Dr. Anil </a:t>
          </a:r>
          <a:r>
            <a:rPr lang="en-IN" sz="2000" b="0" kern="1200" dirty="0" err="1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Kakodar</a:t>
          </a:r>
          <a:r>
            <a:rPr lang="en-IN" sz="2000" b="0" kern="120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 delivered lecture on ‘India and its Nuclear Energy Strategy’</a:t>
          </a:r>
          <a:endParaRPr lang="en-US" sz="2000" b="0" kern="1200" dirty="0">
            <a:solidFill>
              <a:schemeClr val="bg1"/>
            </a:solidFill>
            <a:latin typeface="Book Antiqua" pitchFamily="18" charset="0"/>
          </a:endParaRPr>
        </a:p>
      </dsp:txBody>
      <dsp:txXfrm rot="16200000">
        <a:off x="1271596" y="-1181112"/>
        <a:ext cx="1571606" cy="4114800"/>
      </dsp:txXfrm>
    </dsp:sp>
    <dsp:sp modelId="{3FFB5146-8AE1-45DC-B907-48EECBA585CC}">
      <dsp:nvSpPr>
        <dsp:cNvPr id="0" name=""/>
        <dsp:cNvSpPr/>
      </dsp:nvSpPr>
      <dsp:spPr>
        <a:xfrm>
          <a:off x="3962387" y="80965"/>
          <a:ext cx="4114800" cy="2114513"/>
        </a:xfrm>
        <a:prstGeom prst="round1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0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Twenty Four </a:t>
          </a:r>
          <a:r>
            <a:rPr lang="en-IN" sz="2000" b="0" kern="1200" dirty="0" err="1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Shanti</a:t>
          </a:r>
          <a:r>
            <a:rPr lang="en-IN" sz="2000" b="0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 </a:t>
          </a:r>
          <a:r>
            <a:rPr lang="en-IN" sz="2000" b="0" kern="1200" dirty="0" err="1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Swarup</a:t>
          </a:r>
          <a:r>
            <a:rPr lang="en-IN" sz="2000" b="0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 </a:t>
          </a:r>
          <a:r>
            <a:rPr lang="en-IN" sz="2000" b="0" kern="1200" dirty="0" err="1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Bhatnagar</a:t>
          </a:r>
          <a:r>
            <a:rPr lang="en-IN" sz="2000" b="0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 Awardees</a:t>
          </a:r>
          <a:endParaRPr lang="en-US" sz="2000" b="0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3962387" y="80965"/>
        <a:ext cx="4114800" cy="1585885"/>
      </dsp:txXfrm>
    </dsp:sp>
    <dsp:sp modelId="{F19452FF-E799-46AB-A522-8955634DAAB1}">
      <dsp:nvSpPr>
        <dsp:cNvPr id="0" name=""/>
        <dsp:cNvSpPr/>
      </dsp:nvSpPr>
      <dsp:spPr>
        <a:xfrm rot="10800000">
          <a:off x="0" y="1900228"/>
          <a:ext cx="4114800" cy="1828800"/>
        </a:xfrm>
        <a:prstGeom prst="round1Rect">
          <a:avLst/>
        </a:prstGeom>
        <a:solidFill>
          <a:srgbClr val="06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0" kern="120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Big impact on promoting research  culture and sensitizing the young researchers</a:t>
          </a:r>
          <a:endParaRPr lang="en-US" sz="2000" b="0" kern="1200" dirty="0">
            <a:solidFill>
              <a:schemeClr val="bg1"/>
            </a:solidFill>
            <a:latin typeface="Book Antiqua" pitchFamily="18" charset="0"/>
          </a:endParaRPr>
        </a:p>
      </dsp:txBody>
      <dsp:txXfrm rot="10800000">
        <a:off x="0" y="2357428"/>
        <a:ext cx="4114800" cy="1371600"/>
      </dsp:txXfrm>
    </dsp:sp>
    <dsp:sp modelId="{8E3131BC-E2D9-4281-91C2-4605C2FDA9E0}">
      <dsp:nvSpPr>
        <dsp:cNvPr id="0" name=""/>
        <dsp:cNvSpPr/>
      </dsp:nvSpPr>
      <dsp:spPr>
        <a:xfrm rot="5400000">
          <a:off x="5091562" y="757228"/>
          <a:ext cx="1828800" cy="4114800"/>
        </a:xfrm>
        <a:prstGeom prst="round1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0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Awardees for Physical, Biological, Mathematical and Engineering Sciences gave for sensitising the researchers</a:t>
          </a:r>
          <a:endParaRPr lang="en-US" sz="2000" b="0" kern="1200" dirty="0">
            <a:solidFill>
              <a:schemeClr val="tx1"/>
            </a:solidFill>
            <a:latin typeface="Book Antiqua" pitchFamily="18" charset="0"/>
          </a:endParaRPr>
        </a:p>
      </dsp:txBody>
      <dsp:txXfrm rot="5400000">
        <a:off x="5320162" y="985828"/>
        <a:ext cx="1371600" cy="4114800"/>
      </dsp:txXfrm>
    </dsp:sp>
    <dsp:sp modelId="{C6A76FDD-7412-475F-AE76-5604AFB81CBA}">
      <dsp:nvSpPr>
        <dsp:cNvPr id="0" name=""/>
        <dsp:cNvSpPr/>
      </dsp:nvSpPr>
      <dsp:spPr>
        <a:xfrm>
          <a:off x="2590797" y="1371599"/>
          <a:ext cx="3048005" cy="1066793"/>
        </a:xfrm>
        <a:prstGeom prst="roundRect">
          <a:avLst/>
        </a:prstGeom>
        <a:solidFill>
          <a:schemeClr val="bg1"/>
        </a:solidFill>
        <a:ln w="508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Book Antiqua" pitchFamily="18" charset="0"/>
            </a:rPr>
            <a:t>National Conference of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latin typeface="Book Antiqua" pitchFamily="18" charset="0"/>
            </a:rPr>
            <a:t>Shanti</a:t>
          </a:r>
          <a:r>
            <a:rPr lang="en-US" sz="1800" b="1" kern="1200" dirty="0" smtClean="0">
              <a:latin typeface="Book Antiqua" pitchFamily="18" charset="0"/>
            </a:rPr>
            <a:t> </a:t>
          </a:r>
          <a:r>
            <a:rPr lang="en-US" sz="1800" b="1" kern="1200" dirty="0" err="1" smtClean="0">
              <a:latin typeface="Book Antiqua" pitchFamily="18" charset="0"/>
            </a:rPr>
            <a:t>Swarup</a:t>
          </a:r>
          <a:r>
            <a:rPr lang="en-US" sz="1800" b="1" kern="1200" dirty="0" smtClean="0">
              <a:latin typeface="Book Antiqua" pitchFamily="18" charset="0"/>
            </a:rPr>
            <a:t> </a:t>
          </a:r>
          <a:r>
            <a:rPr lang="en-US" sz="1800" b="1" kern="1200" dirty="0" err="1" smtClean="0">
              <a:latin typeface="Book Antiqua" pitchFamily="18" charset="0"/>
            </a:rPr>
            <a:t>Bhatnagar</a:t>
          </a:r>
          <a:r>
            <a:rPr lang="en-US" sz="1800" b="1" kern="1200" dirty="0" smtClean="0">
              <a:latin typeface="Book Antiqua" pitchFamily="18" charset="0"/>
            </a:rPr>
            <a:t>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Book Antiqua" pitchFamily="18" charset="0"/>
            </a:rPr>
            <a:t>Award Winners</a:t>
          </a:r>
          <a:endParaRPr lang="en-US" sz="1800" b="1" kern="1200" dirty="0">
            <a:latin typeface="Book Antiqua" pitchFamily="18" charset="0"/>
          </a:endParaRPr>
        </a:p>
      </dsp:txBody>
      <dsp:txXfrm>
        <a:off x="2590797" y="1371599"/>
        <a:ext cx="3048005" cy="1066793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37CF721-F549-4B73-B5C3-C02A2DB478A9}">
      <dsp:nvSpPr>
        <dsp:cNvPr id="0" name=""/>
        <dsp:cNvSpPr/>
      </dsp:nvSpPr>
      <dsp:spPr>
        <a:xfrm>
          <a:off x="304840" y="0"/>
          <a:ext cx="2793959" cy="4064000"/>
        </a:xfrm>
        <a:prstGeom prst="triangl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644AC-15FA-4241-A91B-90EDB3414894}">
      <dsp:nvSpPr>
        <dsp:cNvPr id="0" name=""/>
        <dsp:cNvSpPr/>
      </dsp:nvSpPr>
      <dsp:spPr>
        <a:xfrm>
          <a:off x="1904996" y="406400"/>
          <a:ext cx="6299185" cy="722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D600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Prof. </a:t>
          </a:r>
          <a:r>
            <a:rPr lang="en-IN" sz="2000" b="1" kern="1200" dirty="0" err="1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Priyankar</a:t>
          </a:r>
          <a:r>
            <a:rPr lang="en-IN" sz="20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 </a:t>
          </a:r>
          <a:r>
            <a:rPr lang="en-IN" sz="2000" b="1" kern="1200" dirty="0" err="1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Upadhyay</a:t>
          </a:r>
          <a:r>
            <a:rPr lang="en-IN" sz="20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, UNESCO Chair Professor, Banaras Hindu University, Varanasi</a:t>
          </a:r>
          <a:endParaRPr lang="en-US" sz="20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1904996" y="406400"/>
        <a:ext cx="6299185" cy="722312"/>
      </dsp:txXfrm>
    </dsp:sp>
    <dsp:sp modelId="{D79F2A58-8AC4-4F67-95B8-F862ED216F03}">
      <dsp:nvSpPr>
        <dsp:cNvPr id="0" name=""/>
        <dsp:cNvSpPr/>
      </dsp:nvSpPr>
      <dsp:spPr>
        <a:xfrm>
          <a:off x="1904996" y="1453239"/>
          <a:ext cx="6299185" cy="722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D600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Prof. V. K. Singh, Director, Indian Institute of Science Education and Research, Bhopal</a:t>
          </a:r>
          <a:endParaRPr lang="en-US" sz="20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1904996" y="1453239"/>
        <a:ext cx="6299185" cy="722312"/>
      </dsp:txXfrm>
    </dsp:sp>
    <dsp:sp modelId="{32CA5B60-771F-497E-973F-B7578BA58A06}">
      <dsp:nvSpPr>
        <dsp:cNvPr id="0" name=""/>
        <dsp:cNvSpPr/>
      </dsp:nvSpPr>
      <dsp:spPr>
        <a:xfrm>
          <a:off x="1904996" y="2485568"/>
          <a:ext cx="6299185" cy="722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D600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Prof. H. </a:t>
          </a:r>
          <a:r>
            <a:rPr lang="en-IN" sz="2000" b="1" kern="1200" dirty="0" err="1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Padh</a:t>
          </a:r>
          <a:r>
            <a:rPr lang="en-IN" sz="20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. Vice-Chancellor, </a:t>
          </a:r>
          <a:r>
            <a:rPr lang="en-IN" sz="2000" b="1" kern="1200" dirty="0" err="1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Sardar</a:t>
          </a:r>
          <a:r>
            <a:rPr lang="en-IN" sz="20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 Patel University, </a:t>
          </a:r>
          <a:r>
            <a:rPr lang="en-IN" sz="2000" b="1" kern="1200" dirty="0" err="1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Vallabh</a:t>
          </a:r>
          <a:r>
            <a:rPr lang="en-IN" sz="20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 </a:t>
          </a:r>
          <a:r>
            <a:rPr lang="en-IN" sz="2000" b="1" kern="1200" dirty="0" err="1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Vidya</a:t>
          </a:r>
          <a:r>
            <a:rPr lang="en-IN" sz="20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 Nagar, Gujarat</a:t>
          </a:r>
          <a:endParaRPr lang="en-US" sz="20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1904996" y="2485568"/>
        <a:ext cx="6299185" cy="722312"/>
      </dsp:txXfrm>
    </dsp:sp>
    <dsp:sp modelId="{9C504656-2F18-47B1-97D8-F86E22932AA5}">
      <dsp:nvSpPr>
        <dsp:cNvPr id="0" name=""/>
        <dsp:cNvSpPr/>
      </dsp:nvSpPr>
      <dsp:spPr>
        <a:xfrm>
          <a:off x="0" y="3341687"/>
          <a:ext cx="1930428" cy="722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  <a:latin typeface="Book Antiqua" pitchFamily="18" charset="0"/>
            </a:rPr>
            <a:t>Speakers</a:t>
          </a:r>
          <a:endParaRPr lang="en-US" sz="28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0" y="3341687"/>
        <a:ext cx="1930428" cy="722312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7C4345-0F90-4F2B-ADC3-F4C3B3832C4C}">
      <dsp:nvSpPr>
        <dsp:cNvPr id="0" name=""/>
        <dsp:cNvSpPr/>
      </dsp:nvSpPr>
      <dsp:spPr>
        <a:xfrm>
          <a:off x="0" y="689574"/>
          <a:ext cx="83058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319988-AB4F-468C-8966-E5F65879B2AC}">
      <dsp:nvSpPr>
        <dsp:cNvPr id="0" name=""/>
        <dsp:cNvSpPr/>
      </dsp:nvSpPr>
      <dsp:spPr>
        <a:xfrm>
          <a:off x="415290" y="17322"/>
          <a:ext cx="6852276" cy="1011731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F5FFEB"/>
              </a:solidFill>
              <a:latin typeface="Book Antiqua" pitchFamily="18" charset="0"/>
              <a:cs typeface="Times New Roman" pitchFamily="18" charset="0"/>
            </a:rPr>
            <a:t>Promotion of research like seed money</a:t>
          </a:r>
          <a:endParaRPr lang="en-US" sz="2400" b="1" kern="1200" dirty="0"/>
        </a:p>
      </dsp:txBody>
      <dsp:txXfrm>
        <a:off x="415290" y="17322"/>
        <a:ext cx="6852276" cy="1011731"/>
      </dsp:txXfrm>
    </dsp:sp>
    <dsp:sp modelId="{7994F8ED-F466-416A-BC0D-B3D65F05BDD9}">
      <dsp:nvSpPr>
        <dsp:cNvPr id="0" name=""/>
        <dsp:cNvSpPr/>
      </dsp:nvSpPr>
      <dsp:spPr>
        <a:xfrm>
          <a:off x="0" y="2065625"/>
          <a:ext cx="83058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2B40C7-C2C8-41CF-81E9-BC41625A3EF7}">
      <dsp:nvSpPr>
        <dsp:cNvPr id="0" name=""/>
        <dsp:cNvSpPr/>
      </dsp:nvSpPr>
      <dsp:spPr>
        <a:xfrm>
          <a:off x="415290" y="1393374"/>
          <a:ext cx="6852276" cy="1011731"/>
        </a:xfrm>
        <a:prstGeom prst="roundRect">
          <a:avLst/>
        </a:prstGeom>
        <a:solidFill>
          <a:srgbClr val="06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F5FFEB"/>
              </a:solidFill>
              <a:latin typeface="Book Antiqua" pitchFamily="18" charset="0"/>
              <a:cs typeface="Times New Roman" pitchFamily="18" charset="0"/>
            </a:rPr>
            <a:t>Grants for National/International conferences</a:t>
          </a:r>
          <a:endParaRPr lang="en-US" sz="2400" b="1" kern="1200" dirty="0"/>
        </a:p>
      </dsp:txBody>
      <dsp:txXfrm>
        <a:off x="415290" y="1393374"/>
        <a:ext cx="6852276" cy="1011731"/>
      </dsp:txXfrm>
    </dsp:sp>
    <dsp:sp modelId="{6DDCC4C1-12E8-451A-976A-3CD8DA08E635}">
      <dsp:nvSpPr>
        <dsp:cNvPr id="0" name=""/>
        <dsp:cNvSpPr/>
      </dsp:nvSpPr>
      <dsp:spPr>
        <a:xfrm>
          <a:off x="0" y="3441677"/>
          <a:ext cx="83058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13A407-DB94-4355-887C-16A5C6521EAB}">
      <dsp:nvSpPr>
        <dsp:cNvPr id="0" name=""/>
        <dsp:cNvSpPr/>
      </dsp:nvSpPr>
      <dsp:spPr>
        <a:xfrm>
          <a:off x="415290" y="2808832"/>
          <a:ext cx="6852276" cy="1011731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758" tIns="0" rIns="21975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Publications support   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415290" y="2808832"/>
        <a:ext cx="6852276" cy="1011731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9DE4F2-F3BA-4192-88B1-E7614610ACE7}">
      <dsp:nvSpPr>
        <dsp:cNvPr id="0" name=""/>
        <dsp:cNvSpPr/>
      </dsp:nvSpPr>
      <dsp:spPr>
        <a:xfrm rot="5400000">
          <a:off x="2768451" y="-624971"/>
          <a:ext cx="504229" cy="1882140"/>
        </a:xfrm>
        <a:prstGeom prst="round2SameRect">
          <a:avLst/>
        </a:prstGeom>
        <a:solidFill>
          <a:schemeClr val="bg1">
            <a:alpha val="90000"/>
          </a:schemeClr>
        </a:solidFill>
        <a:ln w="50800" cap="flat" cmpd="sng" algn="ctr">
          <a:solidFill>
            <a:srgbClr val="C0000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50 %</a:t>
          </a:r>
          <a:endParaRPr lang="en-US" sz="2500" kern="1200" dirty="0"/>
        </a:p>
      </dsp:txBody>
      <dsp:txXfrm rot="5400000">
        <a:off x="2768451" y="-624971"/>
        <a:ext cx="504229" cy="1882140"/>
      </dsp:txXfrm>
    </dsp:sp>
    <dsp:sp modelId="{44DB2D17-99EF-4017-B928-343DE3FDDD9F}">
      <dsp:nvSpPr>
        <dsp:cNvPr id="0" name=""/>
        <dsp:cNvSpPr/>
      </dsp:nvSpPr>
      <dsp:spPr>
        <a:xfrm>
          <a:off x="763" y="954"/>
          <a:ext cx="2078733" cy="630287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latin typeface="Book Antiqua" pitchFamily="18" charset="0"/>
            </a:rPr>
            <a:t>Professor</a:t>
          </a:r>
          <a:endParaRPr lang="en-US" sz="2000" b="1" kern="1200" dirty="0">
            <a:latin typeface="Book Antiqua" pitchFamily="18" charset="0"/>
          </a:endParaRPr>
        </a:p>
      </dsp:txBody>
      <dsp:txXfrm>
        <a:off x="763" y="954"/>
        <a:ext cx="2078733" cy="630287"/>
      </dsp:txXfrm>
    </dsp:sp>
    <dsp:sp modelId="{AC13C45F-3013-4F85-A466-1C21808D54AE}">
      <dsp:nvSpPr>
        <dsp:cNvPr id="0" name=""/>
        <dsp:cNvSpPr/>
      </dsp:nvSpPr>
      <dsp:spPr>
        <a:xfrm rot="5400000">
          <a:off x="2768451" y="36829"/>
          <a:ext cx="504229" cy="1882140"/>
        </a:xfrm>
        <a:prstGeom prst="round2SameRect">
          <a:avLst/>
        </a:prstGeom>
        <a:solidFill>
          <a:schemeClr val="bg1">
            <a:alpha val="90000"/>
          </a:schemeClr>
        </a:solidFill>
        <a:ln w="50800" cap="flat" cmpd="sng" algn="ctr">
          <a:solidFill>
            <a:srgbClr val="C0000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75%</a:t>
          </a:r>
          <a:endParaRPr lang="en-US" sz="2500" kern="1200" dirty="0"/>
        </a:p>
      </dsp:txBody>
      <dsp:txXfrm rot="5400000">
        <a:off x="2768451" y="36829"/>
        <a:ext cx="504229" cy="1882140"/>
      </dsp:txXfrm>
    </dsp:sp>
    <dsp:sp modelId="{C6E175F0-2981-4F27-8CD6-81DCB769CAC5}">
      <dsp:nvSpPr>
        <dsp:cNvPr id="0" name=""/>
        <dsp:cNvSpPr/>
      </dsp:nvSpPr>
      <dsp:spPr>
        <a:xfrm>
          <a:off x="763" y="662756"/>
          <a:ext cx="2078733" cy="630287"/>
        </a:xfrm>
        <a:prstGeom prst="roundRect">
          <a:avLst/>
        </a:prstGeom>
        <a:solidFill>
          <a:srgbClr val="06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latin typeface="Book Antiqua" pitchFamily="18" charset="0"/>
            </a:rPr>
            <a:t>Associate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latin typeface="Book Antiqua" pitchFamily="18" charset="0"/>
            </a:rPr>
            <a:t>Professor</a:t>
          </a:r>
          <a:endParaRPr lang="en-US" sz="2000" b="1" kern="1200" dirty="0">
            <a:latin typeface="Book Antiqua" pitchFamily="18" charset="0"/>
          </a:endParaRPr>
        </a:p>
      </dsp:txBody>
      <dsp:txXfrm>
        <a:off x="763" y="662756"/>
        <a:ext cx="2078733" cy="630287"/>
      </dsp:txXfrm>
    </dsp:sp>
    <dsp:sp modelId="{0505AF73-4F12-4608-98A7-6C7C230237FB}">
      <dsp:nvSpPr>
        <dsp:cNvPr id="0" name=""/>
        <dsp:cNvSpPr/>
      </dsp:nvSpPr>
      <dsp:spPr>
        <a:xfrm rot="5400000">
          <a:off x="2768451" y="698631"/>
          <a:ext cx="504229" cy="1882140"/>
        </a:xfrm>
        <a:prstGeom prst="round2SameRect">
          <a:avLst/>
        </a:prstGeom>
        <a:solidFill>
          <a:schemeClr val="bg1">
            <a:alpha val="90000"/>
          </a:schemeClr>
        </a:solidFill>
        <a:ln w="50800" cap="flat" cmpd="sng" algn="ctr">
          <a:solidFill>
            <a:srgbClr val="C0000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 </a:t>
          </a:r>
          <a:r>
            <a:rPr lang="en-US" sz="2500" kern="1200" dirty="0" smtClean="0"/>
            <a:t>85%</a:t>
          </a:r>
          <a:endParaRPr lang="en-US" sz="2500" kern="1200" dirty="0"/>
        </a:p>
      </dsp:txBody>
      <dsp:txXfrm rot="5400000">
        <a:off x="2768451" y="698631"/>
        <a:ext cx="504229" cy="1882140"/>
      </dsp:txXfrm>
    </dsp:sp>
    <dsp:sp modelId="{2E0A056D-C10E-44D8-AB93-8BF4AAF4E8D1}">
      <dsp:nvSpPr>
        <dsp:cNvPr id="0" name=""/>
        <dsp:cNvSpPr/>
      </dsp:nvSpPr>
      <dsp:spPr>
        <a:xfrm>
          <a:off x="763" y="1324557"/>
          <a:ext cx="2078733" cy="630287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solidFill>
                <a:schemeClr val="tx1"/>
              </a:solidFill>
              <a:latin typeface="Book Antiqua" pitchFamily="18" charset="0"/>
            </a:rPr>
            <a:t>Assistant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solidFill>
                <a:schemeClr val="tx1"/>
              </a:solidFill>
              <a:latin typeface="Book Antiqua" pitchFamily="18" charset="0"/>
            </a:rPr>
            <a:t>Professor</a:t>
          </a:r>
          <a:endParaRPr lang="en-US" sz="20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763" y="1324557"/>
        <a:ext cx="2078733" cy="630287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C2FC0FB-94FD-4CD6-BD3A-7D6C72608134}">
      <dsp:nvSpPr>
        <dsp:cNvPr id="0" name=""/>
        <dsp:cNvSpPr/>
      </dsp:nvSpPr>
      <dsp:spPr>
        <a:xfrm>
          <a:off x="0" y="38039"/>
          <a:ext cx="8610600" cy="551655"/>
        </a:xfrm>
        <a:prstGeom prst="roundRect">
          <a:avLst/>
        </a:prstGeom>
        <a:solidFill>
          <a:schemeClr val="bg1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IT Policy</a:t>
          </a:r>
          <a:endParaRPr lang="en-US" sz="23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0" y="38039"/>
        <a:ext cx="8610600" cy="551655"/>
      </dsp:txXfrm>
    </dsp:sp>
    <dsp:sp modelId="{4F17819F-23CF-43B8-80BB-9947D4829AB3}">
      <dsp:nvSpPr>
        <dsp:cNvPr id="0" name=""/>
        <dsp:cNvSpPr/>
      </dsp:nvSpPr>
      <dsp:spPr>
        <a:xfrm>
          <a:off x="0" y="655934"/>
          <a:ext cx="8610600" cy="551655"/>
        </a:xfrm>
        <a:prstGeom prst="roundRect">
          <a:avLst/>
        </a:prstGeom>
        <a:solidFill>
          <a:schemeClr val="bg1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Establishing Virtual Class rooms</a:t>
          </a:r>
        </a:p>
      </dsp:txBody>
      <dsp:txXfrm>
        <a:off x="0" y="655934"/>
        <a:ext cx="8610600" cy="551655"/>
      </dsp:txXfrm>
    </dsp:sp>
    <dsp:sp modelId="{D567A3AD-BAB1-46F3-AD4D-0D991278293D}">
      <dsp:nvSpPr>
        <dsp:cNvPr id="0" name=""/>
        <dsp:cNvSpPr/>
      </dsp:nvSpPr>
      <dsp:spPr>
        <a:xfrm>
          <a:off x="0" y="1273829"/>
          <a:ext cx="8610600" cy="551655"/>
        </a:xfrm>
        <a:prstGeom prst="roundRect">
          <a:avLst/>
        </a:prstGeom>
        <a:solidFill>
          <a:schemeClr val="bg1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Women  Empowerment and Gender Sensitization  </a:t>
          </a:r>
          <a:endParaRPr lang="en-US" sz="23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0" y="1273829"/>
        <a:ext cx="8610600" cy="551655"/>
      </dsp:txXfrm>
    </dsp:sp>
    <dsp:sp modelId="{506D161F-1B0F-4A55-85FC-635146881F3E}">
      <dsp:nvSpPr>
        <dsp:cNvPr id="0" name=""/>
        <dsp:cNvSpPr/>
      </dsp:nvSpPr>
      <dsp:spPr>
        <a:xfrm>
          <a:off x="0" y="1891725"/>
          <a:ext cx="8610600" cy="551655"/>
        </a:xfrm>
        <a:prstGeom prst="roundRect">
          <a:avLst/>
        </a:prstGeom>
        <a:solidFill>
          <a:schemeClr val="bg1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Efforts towards International Cooperation</a:t>
          </a:r>
          <a:endParaRPr lang="en-US" sz="23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0" y="1891725"/>
        <a:ext cx="8610600" cy="551655"/>
      </dsp:txXfrm>
    </dsp:sp>
    <dsp:sp modelId="{1D7BE78F-DE57-46DC-B512-BD0301D14918}">
      <dsp:nvSpPr>
        <dsp:cNvPr id="0" name=""/>
        <dsp:cNvSpPr/>
      </dsp:nvSpPr>
      <dsp:spPr>
        <a:xfrm>
          <a:off x="0" y="2509620"/>
          <a:ext cx="8610600" cy="551655"/>
        </a:xfrm>
        <a:prstGeom prst="roundRect">
          <a:avLst/>
        </a:prstGeom>
        <a:solidFill>
          <a:schemeClr val="bg1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Efforts for Industry-University Cooperation</a:t>
          </a:r>
          <a:endParaRPr lang="en-US" sz="23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0" y="2509620"/>
        <a:ext cx="8610600" cy="551655"/>
      </dsp:txXfrm>
    </dsp:sp>
    <dsp:sp modelId="{18131251-497B-4918-9596-7EEB5470331E}">
      <dsp:nvSpPr>
        <dsp:cNvPr id="0" name=""/>
        <dsp:cNvSpPr/>
      </dsp:nvSpPr>
      <dsp:spPr>
        <a:xfrm>
          <a:off x="0" y="3129765"/>
          <a:ext cx="8610600" cy="551655"/>
        </a:xfrm>
        <a:prstGeom prst="roundRect">
          <a:avLst/>
        </a:prstGeom>
        <a:solidFill>
          <a:schemeClr val="bg1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Enhancing quality of Student Support services </a:t>
          </a:r>
          <a:endParaRPr lang="en-US" sz="23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0" y="3129765"/>
        <a:ext cx="8610600" cy="551655"/>
      </dsp:txXfrm>
    </dsp:sp>
    <dsp:sp modelId="{57870E37-1478-4FEB-9F66-3BBD188D820A}">
      <dsp:nvSpPr>
        <dsp:cNvPr id="0" name=""/>
        <dsp:cNvSpPr/>
      </dsp:nvSpPr>
      <dsp:spPr>
        <a:xfrm>
          <a:off x="0" y="3745410"/>
          <a:ext cx="8610600" cy="551655"/>
        </a:xfrm>
        <a:prstGeom prst="roundRect">
          <a:avLst/>
        </a:prstGeom>
        <a:solidFill>
          <a:schemeClr val="bg1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Vision document for the University </a:t>
          </a:r>
          <a:endParaRPr lang="en-US" sz="23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0" y="3745410"/>
        <a:ext cx="8610600" cy="551655"/>
      </dsp:txXfrm>
    </dsp:sp>
    <dsp:sp modelId="{62A80B61-4872-418A-9144-71ED6F32D664}">
      <dsp:nvSpPr>
        <dsp:cNvPr id="0" name=""/>
        <dsp:cNvSpPr/>
      </dsp:nvSpPr>
      <dsp:spPr>
        <a:xfrm>
          <a:off x="0" y="4378349"/>
          <a:ext cx="8610600" cy="551655"/>
        </a:xfrm>
        <a:prstGeom prst="roundRect">
          <a:avLst/>
        </a:prstGeom>
        <a:solidFill>
          <a:schemeClr val="bg1"/>
        </a:solidFill>
        <a:ln w="508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Values and Ethics policy   </a:t>
          </a:r>
          <a:endParaRPr lang="en-US" sz="23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0" y="4378349"/>
        <a:ext cx="8610600" cy="551655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055125-1087-4E2E-9418-27F707AB9E8D}">
      <dsp:nvSpPr>
        <dsp:cNvPr id="0" name=""/>
        <dsp:cNvSpPr/>
      </dsp:nvSpPr>
      <dsp:spPr>
        <a:xfrm>
          <a:off x="774445" y="430"/>
          <a:ext cx="2428502" cy="656216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latin typeface="Book Antiqua" pitchFamily="18" charset="0"/>
            </a:rPr>
            <a:t>Services</a:t>
          </a:r>
          <a:endParaRPr lang="en-US" sz="2400" b="1" kern="1200" dirty="0">
            <a:latin typeface="Book Antiqua" pitchFamily="18" charset="0"/>
          </a:endParaRPr>
        </a:p>
      </dsp:txBody>
      <dsp:txXfrm>
        <a:off x="774445" y="430"/>
        <a:ext cx="2428502" cy="656216"/>
      </dsp:txXfrm>
    </dsp:sp>
    <dsp:sp modelId="{F0B79ADC-B758-468C-817E-730FC4A3B664}">
      <dsp:nvSpPr>
        <dsp:cNvPr id="0" name=""/>
        <dsp:cNvSpPr/>
      </dsp:nvSpPr>
      <dsp:spPr>
        <a:xfrm>
          <a:off x="1017295" y="656646"/>
          <a:ext cx="242850" cy="4781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8184"/>
              </a:lnTo>
              <a:lnTo>
                <a:pt x="242850" y="4781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619480-D94C-4DDC-9C1B-28462BA86ACC}">
      <dsp:nvSpPr>
        <dsp:cNvPr id="0" name=""/>
        <dsp:cNvSpPr/>
      </dsp:nvSpPr>
      <dsp:spPr>
        <a:xfrm>
          <a:off x="1260146" y="816041"/>
          <a:ext cx="2240332" cy="637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Book Antiqua" pitchFamily="18" charset="0"/>
            </a:rPr>
            <a:t>Computers &amp; IT</a:t>
          </a:r>
          <a:endParaRPr lang="en-US" sz="1700" kern="1200" dirty="0">
            <a:latin typeface="Book Antiqua" pitchFamily="18" charset="0"/>
          </a:endParaRPr>
        </a:p>
      </dsp:txBody>
      <dsp:txXfrm>
        <a:off x="1260146" y="816041"/>
        <a:ext cx="2240332" cy="637579"/>
      </dsp:txXfrm>
    </dsp:sp>
    <dsp:sp modelId="{322B300E-C75D-4DD8-85C3-3469ABC652CC}">
      <dsp:nvSpPr>
        <dsp:cNvPr id="0" name=""/>
        <dsp:cNvSpPr/>
      </dsp:nvSpPr>
      <dsp:spPr>
        <a:xfrm>
          <a:off x="1017295" y="656646"/>
          <a:ext cx="242850" cy="12751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5159"/>
              </a:lnTo>
              <a:lnTo>
                <a:pt x="242850" y="1275159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16DEFC-5724-47ED-9501-04480D361801}">
      <dsp:nvSpPr>
        <dsp:cNvPr id="0" name=""/>
        <dsp:cNvSpPr/>
      </dsp:nvSpPr>
      <dsp:spPr>
        <a:xfrm>
          <a:off x="1260146" y="1613015"/>
          <a:ext cx="2240332" cy="637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Hostels for the Students</a:t>
          </a:r>
          <a:endParaRPr lang="en-US" sz="1700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1260146" y="1613015"/>
        <a:ext cx="2240332" cy="637579"/>
      </dsp:txXfrm>
    </dsp:sp>
    <dsp:sp modelId="{D547AE25-9657-4371-AD44-A958F47E34E8}">
      <dsp:nvSpPr>
        <dsp:cNvPr id="0" name=""/>
        <dsp:cNvSpPr/>
      </dsp:nvSpPr>
      <dsp:spPr>
        <a:xfrm>
          <a:off x="1017295" y="656646"/>
          <a:ext cx="242850" cy="20721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2133"/>
              </a:lnTo>
              <a:lnTo>
                <a:pt x="242850" y="207213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250D4A-4258-402A-A66D-CA99B23FD801}">
      <dsp:nvSpPr>
        <dsp:cNvPr id="0" name=""/>
        <dsp:cNvSpPr/>
      </dsp:nvSpPr>
      <dsp:spPr>
        <a:xfrm>
          <a:off x="1260146" y="2409990"/>
          <a:ext cx="2240332" cy="637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Daycare for the Students and Faculty </a:t>
          </a:r>
          <a:endParaRPr lang="en-US" sz="1700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1260146" y="2409990"/>
        <a:ext cx="2240332" cy="637579"/>
      </dsp:txXfrm>
    </dsp:sp>
    <dsp:sp modelId="{838BCB9F-80BB-484C-9754-5F51798643A9}">
      <dsp:nvSpPr>
        <dsp:cNvPr id="0" name=""/>
        <dsp:cNvSpPr/>
      </dsp:nvSpPr>
      <dsp:spPr>
        <a:xfrm>
          <a:off x="3521738" y="430"/>
          <a:ext cx="3019016" cy="637579"/>
        </a:xfrm>
        <a:prstGeom prst="roundRect">
          <a:avLst>
            <a:gd name="adj" fmla="val 10000"/>
          </a:avLst>
        </a:prstGeom>
        <a:solidFill>
          <a:srgbClr val="06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latin typeface="Book Antiqua" pitchFamily="18" charset="0"/>
            </a:rPr>
            <a:t>Quality  Indicators in centers  </a:t>
          </a:r>
        </a:p>
      </dsp:txBody>
      <dsp:txXfrm>
        <a:off x="3521738" y="430"/>
        <a:ext cx="3019016" cy="63757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3651CD8-6F74-40F8-B8C7-5B3D4FF56A04}">
      <dsp:nvSpPr>
        <dsp:cNvPr id="0" name=""/>
        <dsp:cNvSpPr/>
      </dsp:nvSpPr>
      <dsp:spPr>
        <a:xfrm>
          <a:off x="502" y="242"/>
          <a:ext cx="6323595" cy="1010071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Each School of Study</a:t>
          </a:r>
          <a:endParaRPr lang="en-US" sz="4300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502" y="242"/>
        <a:ext cx="6323595" cy="1010071"/>
      </dsp:txXfrm>
    </dsp:sp>
    <dsp:sp modelId="{9EC5E68A-D90C-4F22-9021-769B412BE1B5}">
      <dsp:nvSpPr>
        <dsp:cNvPr id="0" name=""/>
        <dsp:cNvSpPr/>
      </dsp:nvSpPr>
      <dsp:spPr>
        <a:xfrm>
          <a:off x="502" y="1174086"/>
          <a:ext cx="3271501" cy="1010071"/>
        </a:xfrm>
        <a:prstGeom prst="homePlat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>
              <a:latin typeface="Book Antiqua" pitchFamily="18" charset="0"/>
            </a:rPr>
            <a:t>IQAC Committee </a:t>
          </a:r>
          <a:endParaRPr lang="en-US" sz="2700" b="1" kern="1200" dirty="0">
            <a:latin typeface="Book Antiqua" pitchFamily="18" charset="0"/>
          </a:endParaRPr>
        </a:p>
      </dsp:txBody>
      <dsp:txXfrm>
        <a:off x="502" y="1174086"/>
        <a:ext cx="3271501" cy="1010071"/>
      </dsp:txXfrm>
    </dsp:sp>
    <dsp:sp modelId="{7C553513-B1AD-4E3C-825D-F5EDE75F0D80}">
      <dsp:nvSpPr>
        <dsp:cNvPr id="0" name=""/>
        <dsp:cNvSpPr/>
      </dsp:nvSpPr>
      <dsp:spPr>
        <a:xfrm>
          <a:off x="3525947" y="1174328"/>
          <a:ext cx="2798652" cy="1010071"/>
        </a:xfrm>
        <a:prstGeom prst="roundRect">
          <a:avLst>
            <a:gd name="adj" fmla="val 10000"/>
          </a:avLst>
        </a:prstGeom>
        <a:solidFill>
          <a:srgbClr val="06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>
              <a:latin typeface="Book Antiqua" pitchFamily="18" charset="0"/>
            </a:rPr>
            <a:t>02 Faculty members </a:t>
          </a:r>
          <a:endParaRPr lang="en-US" sz="2700" b="1" kern="1200" dirty="0">
            <a:latin typeface="Book Antiqua" pitchFamily="18" charset="0"/>
          </a:endParaRPr>
        </a:p>
      </dsp:txBody>
      <dsp:txXfrm>
        <a:off x="3525947" y="1174328"/>
        <a:ext cx="2798652" cy="101007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F34BA9-3C07-4C0F-BFA2-BBD1A9323F69}">
      <dsp:nvSpPr>
        <dsp:cNvPr id="0" name=""/>
        <dsp:cNvSpPr/>
      </dsp:nvSpPr>
      <dsp:spPr>
        <a:xfrm>
          <a:off x="711199" y="0"/>
          <a:ext cx="4064000" cy="4064000"/>
        </a:xfrm>
        <a:prstGeom prst="triangle">
          <a:avLst/>
        </a:prstGeom>
        <a:solidFill>
          <a:srgbClr val="FF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C9F026-B137-46AC-A3C4-F6DBA86B8BCF}">
      <dsp:nvSpPr>
        <dsp:cNvPr id="0" name=""/>
        <dsp:cNvSpPr/>
      </dsp:nvSpPr>
      <dsp:spPr>
        <a:xfrm>
          <a:off x="2743199" y="406796"/>
          <a:ext cx="2641600" cy="577849"/>
        </a:xfrm>
        <a:prstGeom prst="roundRect">
          <a:avLst/>
        </a:prstGeom>
        <a:solidFill>
          <a:srgbClr val="C00000">
            <a:alpha val="90000"/>
          </a:srgbClr>
        </a:solidFill>
        <a:ln w="508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Parents</a:t>
          </a:r>
          <a:endParaRPr lang="en-US" sz="2200" b="1" kern="1200" dirty="0">
            <a:latin typeface="Book Antiqua" pitchFamily="18" charset="0"/>
          </a:endParaRPr>
        </a:p>
      </dsp:txBody>
      <dsp:txXfrm>
        <a:off x="2743199" y="406796"/>
        <a:ext cx="2641600" cy="577849"/>
      </dsp:txXfrm>
    </dsp:sp>
    <dsp:sp modelId="{5165B349-CAAC-45B1-8D3B-2715A9F78414}">
      <dsp:nvSpPr>
        <dsp:cNvPr id="0" name=""/>
        <dsp:cNvSpPr/>
      </dsp:nvSpPr>
      <dsp:spPr>
        <a:xfrm>
          <a:off x="2743199" y="1056878"/>
          <a:ext cx="2641600" cy="577849"/>
        </a:xfrm>
        <a:prstGeom prst="roundRect">
          <a:avLst/>
        </a:prstGeom>
        <a:solidFill>
          <a:srgbClr val="06620A">
            <a:alpha val="90000"/>
          </a:srgbClr>
        </a:solidFill>
        <a:ln w="508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Teachers &amp; Staff</a:t>
          </a:r>
          <a:endParaRPr lang="en-US" sz="2200" b="1" kern="1200" dirty="0">
            <a:latin typeface="Book Antiqua" pitchFamily="18" charset="0"/>
          </a:endParaRPr>
        </a:p>
      </dsp:txBody>
      <dsp:txXfrm>
        <a:off x="2743199" y="1056878"/>
        <a:ext cx="2641600" cy="577849"/>
      </dsp:txXfrm>
    </dsp:sp>
    <dsp:sp modelId="{47A64809-042E-4B3F-800F-1BF9E2AF0B2C}">
      <dsp:nvSpPr>
        <dsp:cNvPr id="0" name=""/>
        <dsp:cNvSpPr/>
      </dsp:nvSpPr>
      <dsp:spPr>
        <a:xfrm>
          <a:off x="2743199" y="1706959"/>
          <a:ext cx="2641600" cy="577849"/>
        </a:xfrm>
        <a:prstGeom prst="roundRect">
          <a:avLst/>
        </a:prstGeom>
        <a:solidFill>
          <a:srgbClr val="FFC000">
            <a:alpha val="90000"/>
          </a:srgbClr>
        </a:solidFill>
        <a:ln w="508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Employers</a:t>
          </a:r>
          <a:endParaRPr lang="en-US" sz="22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2743199" y="1706959"/>
        <a:ext cx="2641600" cy="577849"/>
      </dsp:txXfrm>
    </dsp:sp>
    <dsp:sp modelId="{41A17A02-8DC1-4DB4-9EB7-B2B4F2EE92C3}">
      <dsp:nvSpPr>
        <dsp:cNvPr id="0" name=""/>
        <dsp:cNvSpPr/>
      </dsp:nvSpPr>
      <dsp:spPr>
        <a:xfrm>
          <a:off x="2743199" y="2357040"/>
          <a:ext cx="2641600" cy="577849"/>
        </a:xfrm>
        <a:prstGeom prst="roundRect">
          <a:avLst/>
        </a:prstGeom>
        <a:solidFill>
          <a:srgbClr val="00B0F0">
            <a:alpha val="90000"/>
          </a:srgbClr>
        </a:solidFill>
        <a:ln w="508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Funding Agencies </a:t>
          </a:r>
        </a:p>
      </dsp:txBody>
      <dsp:txXfrm>
        <a:off x="2743199" y="2357040"/>
        <a:ext cx="2641600" cy="577849"/>
      </dsp:txXfrm>
    </dsp:sp>
    <dsp:sp modelId="{58A126F1-8BFF-4453-AB51-9ECAFBA84747}">
      <dsp:nvSpPr>
        <dsp:cNvPr id="0" name=""/>
        <dsp:cNvSpPr/>
      </dsp:nvSpPr>
      <dsp:spPr>
        <a:xfrm>
          <a:off x="2743199" y="3007121"/>
          <a:ext cx="2641600" cy="577849"/>
        </a:xfrm>
        <a:prstGeom prst="roundRect">
          <a:avLst/>
        </a:prstGeom>
        <a:solidFill>
          <a:srgbClr val="0000FF">
            <a:alpha val="90000"/>
          </a:srgbClr>
        </a:solidFill>
        <a:ln w="508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Society</a:t>
          </a:r>
          <a:endParaRPr lang="en-US" sz="2200" b="1" kern="1200" dirty="0">
            <a:latin typeface="Book Antiqua" pitchFamily="18" charset="0"/>
          </a:endParaRPr>
        </a:p>
      </dsp:txBody>
      <dsp:txXfrm>
        <a:off x="2743199" y="3007121"/>
        <a:ext cx="2641600" cy="57784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206843-1291-494C-B285-2CCD55A7DF82}">
      <dsp:nvSpPr>
        <dsp:cNvPr id="0" name=""/>
        <dsp:cNvSpPr/>
      </dsp:nvSpPr>
      <dsp:spPr>
        <a:xfrm rot="5400000">
          <a:off x="-104049" y="105867"/>
          <a:ext cx="693660" cy="485562"/>
        </a:xfrm>
        <a:prstGeom prst="chevron">
          <a:avLst/>
        </a:prstGeom>
        <a:solidFill>
          <a:schemeClr val="bg1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Book Antiqua" pitchFamily="18" charset="0"/>
            </a:rPr>
            <a:t>(</a:t>
          </a:r>
          <a:r>
            <a:rPr lang="en-US" sz="2000" b="1" kern="1200" dirty="0" err="1" smtClean="0">
              <a:solidFill>
                <a:schemeClr val="tx1"/>
              </a:solidFill>
              <a:latin typeface="Book Antiqua" pitchFamily="18" charset="0"/>
            </a:rPr>
            <a:t>i</a:t>
          </a:r>
          <a:r>
            <a:rPr lang="en-US" sz="2000" b="1" kern="1200" dirty="0" smtClean="0">
              <a:solidFill>
                <a:schemeClr val="tx1"/>
              </a:solidFill>
              <a:latin typeface="Book Antiqua" pitchFamily="18" charset="0"/>
            </a:rPr>
            <a:t>)</a:t>
          </a:r>
          <a:endParaRPr lang="en-US" sz="2000" b="1" kern="1200" dirty="0">
            <a:solidFill>
              <a:schemeClr val="tx1"/>
            </a:solidFill>
            <a:latin typeface="Book Antiqua" pitchFamily="18" charset="0"/>
          </a:endParaRPr>
        </a:p>
      </dsp:txBody>
      <dsp:txXfrm rot="5400000">
        <a:off x="-104049" y="105867"/>
        <a:ext cx="693660" cy="485562"/>
      </dsp:txXfrm>
    </dsp:sp>
    <dsp:sp modelId="{424508D2-57A1-47A3-8A79-84B953F89E9A}">
      <dsp:nvSpPr>
        <dsp:cNvPr id="0" name=""/>
        <dsp:cNvSpPr/>
      </dsp:nvSpPr>
      <dsp:spPr>
        <a:xfrm rot="5400000">
          <a:off x="3065222" y="-2577841"/>
          <a:ext cx="451116" cy="5610437"/>
        </a:xfrm>
        <a:prstGeom prst="round2SameRect">
          <a:avLst/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28/12/2009</a:t>
          </a:r>
          <a:r>
            <a:rPr lang="en-US" sz="2800" b="1" kern="120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 </a:t>
          </a:r>
          <a:endParaRPr lang="en-US" sz="2800" b="1" kern="1200" dirty="0">
            <a:latin typeface="Book Antiqua" pitchFamily="18" charset="0"/>
          </a:endParaRPr>
        </a:p>
      </dsp:txBody>
      <dsp:txXfrm rot="5400000">
        <a:off x="3065222" y="-2577841"/>
        <a:ext cx="451116" cy="5610437"/>
      </dsp:txXfrm>
    </dsp:sp>
    <dsp:sp modelId="{B2B607C0-297E-4BB7-8A61-B730CEAFA86C}">
      <dsp:nvSpPr>
        <dsp:cNvPr id="0" name=""/>
        <dsp:cNvSpPr/>
      </dsp:nvSpPr>
      <dsp:spPr>
        <a:xfrm rot="5400000">
          <a:off x="-104049" y="674493"/>
          <a:ext cx="693660" cy="485562"/>
        </a:xfrm>
        <a:prstGeom prst="chevron">
          <a:avLst/>
        </a:prstGeom>
        <a:solidFill>
          <a:schemeClr val="bg1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Book Antiqua" pitchFamily="18" charset="0"/>
            </a:rPr>
            <a:t>(ii)</a:t>
          </a:r>
          <a:endParaRPr lang="en-US" sz="2000" b="1" kern="1200" dirty="0">
            <a:solidFill>
              <a:schemeClr val="tx1"/>
            </a:solidFill>
            <a:latin typeface="Book Antiqua" pitchFamily="18" charset="0"/>
          </a:endParaRPr>
        </a:p>
      </dsp:txBody>
      <dsp:txXfrm rot="5400000">
        <a:off x="-104049" y="674493"/>
        <a:ext cx="693660" cy="485562"/>
      </dsp:txXfrm>
    </dsp:sp>
    <dsp:sp modelId="{4B10356D-1823-451F-BA86-3D0A5F52C289}">
      <dsp:nvSpPr>
        <dsp:cNvPr id="0" name=""/>
        <dsp:cNvSpPr/>
      </dsp:nvSpPr>
      <dsp:spPr>
        <a:xfrm rot="5400000">
          <a:off x="3065341" y="-2009334"/>
          <a:ext cx="450879" cy="5610437"/>
        </a:xfrm>
        <a:prstGeom prst="round2SameRect">
          <a:avLst/>
        </a:prstGeom>
        <a:solidFill>
          <a:srgbClr val="06620A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1" kern="120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27/12/2010</a:t>
          </a:r>
          <a:endParaRPr lang="en-US" sz="2800" b="1" kern="1200" dirty="0">
            <a:latin typeface="Book Antiqua" pitchFamily="18" charset="0"/>
          </a:endParaRPr>
        </a:p>
      </dsp:txBody>
      <dsp:txXfrm rot="5400000">
        <a:off x="3065341" y="-2009334"/>
        <a:ext cx="450879" cy="5610437"/>
      </dsp:txXfrm>
    </dsp:sp>
    <dsp:sp modelId="{FE8B2344-52DC-4C93-BE71-9405A4F7D686}">
      <dsp:nvSpPr>
        <dsp:cNvPr id="0" name=""/>
        <dsp:cNvSpPr/>
      </dsp:nvSpPr>
      <dsp:spPr>
        <a:xfrm rot="5400000">
          <a:off x="-104049" y="1243118"/>
          <a:ext cx="693660" cy="485562"/>
        </a:xfrm>
        <a:prstGeom prst="chevron">
          <a:avLst/>
        </a:prstGeom>
        <a:solidFill>
          <a:schemeClr val="bg1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Book Antiqua" pitchFamily="18" charset="0"/>
            </a:rPr>
            <a:t>(iii)</a:t>
          </a:r>
          <a:endParaRPr lang="en-US" sz="2000" b="1" kern="1200" dirty="0">
            <a:solidFill>
              <a:schemeClr val="tx1"/>
            </a:solidFill>
            <a:latin typeface="Book Antiqua" pitchFamily="18" charset="0"/>
          </a:endParaRPr>
        </a:p>
      </dsp:txBody>
      <dsp:txXfrm rot="5400000">
        <a:off x="-104049" y="1243118"/>
        <a:ext cx="693660" cy="485562"/>
      </dsp:txXfrm>
    </dsp:sp>
    <dsp:sp modelId="{B59DFF64-D93A-4353-883C-9EE07697B054}">
      <dsp:nvSpPr>
        <dsp:cNvPr id="0" name=""/>
        <dsp:cNvSpPr/>
      </dsp:nvSpPr>
      <dsp:spPr>
        <a:xfrm rot="5400000">
          <a:off x="3065341" y="-1440709"/>
          <a:ext cx="450879" cy="5610437"/>
        </a:xfrm>
        <a:prstGeom prst="round2SameRect">
          <a:avLst/>
        </a:prstGeom>
        <a:solidFill>
          <a:srgbClr val="7030A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1" kern="120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26/12/2011</a:t>
          </a:r>
          <a:endParaRPr lang="en-US" sz="2800" b="1" kern="1200" dirty="0">
            <a:latin typeface="Book Antiqua" pitchFamily="18" charset="0"/>
          </a:endParaRPr>
        </a:p>
      </dsp:txBody>
      <dsp:txXfrm rot="5400000">
        <a:off x="3065341" y="-1440709"/>
        <a:ext cx="450879" cy="5610437"/>
      </dsp:txXfrm>
    </dsp:sp>
    <dsp:sp modelId="{8F09B4A5-F838-4F4D-9C17-BDA83C24C2BC}">
      <dsp:nvSpPr>
        <dsp:cNvPr id="0" name=""/>
        <dsp:cNvSpPr/>
      </dsp:nvSpPr>
      <dsp:spPr>
        <a:xfrm rot="5400000">
          <a:off x="-104049" y="1811744"/>
          <a:ext cx="693660" cy="485562"/>
        </a:xfrm>
        <a:prstGeom prst="chevron">
          <a:avLst/>
        </a:prstGeom>
        <a:solidFill>
          <a:schemeClr val="bg1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Book Antiqua" pitchFamily="18" charset="0"/>
            </a:rPr>
            <a:t>(iv)</a:t>
          </a:r>
          <a:endParaRPr lang="en-US" sz="2000" b="1" kern="1200" dirty="0">
            <a:solidFill>
              <a:schemeClr val="tx1"/>
            </a:solidFill>
            <a:latin typeface="Book Antiqua" pitchFamily="18" charset="0"/>
          </a:endParaRPr>
        </a:p>
      </dsp:txBody>
      <dsp:txXfrm rot="5400000">
        <a:off x="-104049" y="1811744"/>
        <a:ext cx="693660" cy="485562"/>
      </dsp:txXfrm>
    </dsp:sp>
    <dsp:sp modelId="{C092701D-3A4C-4126-A6DF-785142D3070B}">
      <dsp:nvSpPr>
        <dsp:cNvPr id="0" name=""/>
        <dsp:cNvSpPr/>
      </dsp:nvSpPr>
      <dsp:spPr>
        <a:xfrm rot="5400000">
          <a:off x="3065341" y="-872083"/>
          <a:ext cx="450879" cy="5610437"/>
        </a:xfrm>
        <a:prstGeom prst="round2SameRect">
          <a:avLst/>
        </a:prstGeom>
        <a:solidFill>
          <a:srgbClr val="00B0F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1" kern="120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28/12/2012</a:t>
          </a:r>
          <a:endParaRPr lang="en-US" sz="2800" b="1" kern="1200" dirty="0">
            <a:latin typeface="Book Antiqua" pitchFamily="18" charset="0"/>
          </a:endParaRPr>
        </a:p>
      </dsp:txBody>
      <dsp:txXfrm rot="5400000">
        <a:off x="3065341" y="-872083"/>
        <a:ext cx="450879" cy="5610437"/>
      </dsp:txXfrm>
    </dsp:sp>
    <dsp:sp modelId="{7311C9CD-E726-485E-A457-4C94714B2E9E}">
      <dsp:nvSpPr>
        <dsp:cNvPr id="0" name=""/>
        <dsp:cNvSpPr/>
      </dsp:nvSpPr>
      <dsp:spPr>
        <a:xfrm rot="5400000">
          <a:off x="-104049" y="2380369"/>
          <a:ext cx="693660" cy="485562"/>
        </a:xfrm>
        <a:prstGeom prst="chevron">
          <a:avLst/>
        </a:prstGeom>
        <a:solidFill>
          <a:schemeClr val="bg1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Book Antiqua" pitchFamily="18" charset="0"/>
            </a:rPr>
            <a:t>(v)</a:t>
          </a:r>
          <a:endParaRPr lang="en-US" sz="2000" b="1" kern="1200" dirty="0">
            <a:solidFill>
              <a:schemeClr val="tx1"/>
            </a:solidFill>
            <a:latin typeface="Book Antiqua" pitchFamily="18" charset="0"/>
          </a:endParaRPr>
        </a:p>
      </dsp:txBody>
      <dsp:txXfrm rot="5400000">
        <a:off x="-104049" y="2380369"/>
        <a:ext cx="693660" cy="485562"/>
      </dsp:txXfrm>
    </dsp:sp>
    <dsp:sp modelId="{541C4412-E2FA-46E2-84EB-85A4A39CB234}">
      <dsp:nvSpPr>
        <dsp:cNvPr id="0" name=""/>
        <dsp:cNvSpPr/>
      </dsp:nvSpPr>
      <dsp:spPr>
        <a:xfrm rot="5400000">
          <a:off x="3065341" y="-303458"/>
          <a:ext cx="450879" cy="5610437"/>
        </a:xfrm>
        <a:prstGeom prst="round2SameRect">
          <a:avLst/>
        </a:prstGeom>
        <a:solidFill>
          <a:srgbClr val="FF66CC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1" kern="120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rPr>
            <a:t>27/12/2013</a:t>
          </a:r>
          <a:endParaRPr lang="en-US" sz="2800" b="1" kern="1200" dirty="0">
            <a:latin typeface="Book Antiqua" pitchFamily="18" charset="0"/>
          </a:endParaRPr>
        </a:p>
      </dsp:txBody>
      <dsp:txXfrm rot="5400000">
        <a:off x="3065341" y="-303458"/>
        <a:ext cx="450879" cy="561043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1DF84A-D418-4AC1-91C9-F3E69FA0B430}">
      <dsp:nvSpPr>
        <dsp:cNvPr id="0" name=""/>
        <dsp:cNvSpPr/>
      </dsp:nvSpPr>
      <dsp:spPr>
        <a:xfrm rot="5400000">
          <a:off x="3838009" y="-1566612"/>
          <a:ext cx="614541" cy="3901440"/>
        </a:xfrm>
        <a:prstGeom prst="round2SameRect">
          <a:avLst/>
        </a:prstGeom>
        <a:solidFill>
          <a:srgbClr val="FFCCFF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26.12.2012</a:t>
          </a:r>
          <a:endParaRPr lang="en-US" sz="3000" kern="1200" dirty="0">
            <a:solidFill>
              <a:schemeClr val="tx1"/>
            </a:solidFill>
            <a:latin typeface="Book Antiqua" pitchFamily="18" charset="0"/>
          </a:endParaRPr>
        </a:p>
      </dsp:txBody>
      <dsp:txXfrm rot="5400000">
        <a:off x="3838009" y="-1566612"/>
        <a:ext cx="614541" cy="3901440"/>
      </dsp:txXfrm>
    </dsp:sp>
    <dsp:sp modelId="{A7B12303-B132-4DB9-B309-919D9FDE0072}">
      <dsp:nvSpPr>
        <dsp:cNvPr id="0" name=""/>
        <dsp:cNvSpPr/>
      </dsp:nvSpPr>
      <dsp:spPr>
        <a:xfrm>
          <a:off x="0" y="19"/>
          <a:ext cx="2194560" cy="768176"/>
        </a:xfrm>
        <a:prstGeom prst="cloud">
          <a:avLst/>
        </a:prstGeom>
        <a:solidFill>
          <a:schemeClr val="bg1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2011-12</a:t>
          </a:r>
          <a:endParaRPr lang="en-US" sz="2700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0" y="19"/>
        <a:ext cx="2194560" cy="768176"/>
      </dsp:txXfrm>
    </dsp:sp>
    <dsp:sp modelId="{D6274408-FE51-473F-9A7E-E9B822491545}">
      <dsp:nvSpPr>
        <dsp:cNvPr id="0" name=""/>
        <dsp:cNvSpPr/>
      </dsp:nvSpPr>
      <dsp:spPr>
        <a:xfrm rot="5400000">
          <a:off x="3838009" y="-760027"/>
          <a:ext cx="614541" cy="3901440"/>
        </a:xfrm>
        <a:prstGeom prst="round2SameRect">
          <a:avLst/>
        </a:prstGeom>
        <a:solidFill>
          <a:srgbClr val="FFFF99">
            <a:alpha val="89804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28.12.2012 </a:t>
          </a:r>
          <a:endParaRPr lang="en-US" sz="3000" kern="1200" dirty="0">
            <a:solidFill>
              <a:schemeClr val="tx1"/>
            </a:solidFill>
            <a:latin typeface="Book Antiqua" pitchFamily="18" charset="0"/>
          </a:endParaRPr>
        </a:p>
      </dsp:txBody>
      <dsp:txXfrm rot="5400000">
        <a:off x="3838009" y="-760027"/>
        <a:ext cx="614541" cy="3901440"/>
      </dsp:txXfrm>
    </dsp:sp>
    <dsp:sp modelId="{A36BDCA7-53BA-4036-AE39-BD3590D6A96C}">
      <dsp:nvSpPr>
        <dsp:cNvPr id="0" name=""/>
        <dsp:cNvSpPr/>
      </dsp:nvSpPr>
      <dsp:spPr>
        <a:xfrm>
          <a:off x="0" y="806604"/>
          <a:ext cx="2194560" cy="768176"/>
        </a:xfrm>
        <a:prstGeom prst="cloud">
          <a:avLst/>
        </a:prstGeom>
        <a:solidFill>
          <a:schemeClr val="bg1"/>
        </a:solidFill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2012-13</a:t>
          </a:r>
          <a:endParaRPr lang="en-US" sz="2700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0" y="806604"/>
        <a:ext cx="2194560" cy="76817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2F0861-DA9E-494C-8761-A5E80EBB5F74}">
      <dsp:nvSpPr>
        <dsp:cNvPr id="0" name=""/>
        <dsp:cNvSpPr/>
      </dsp:nvSpPr>
      <dsp:spPr>
        <a:xfrm>
          <a:off x="3143739" y="1313018"/>
          <a:ext cx="1207143" cy="941337"/>
        </a:xfrm>
        <a:prstGeom prst="ellipse">
          <a:avLst/>
        </a:prstGeom>
        <a:solidFill>
          <a:srgbClr val="FFFF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Book Antiqua" pitchFamily="18" charset="0"/>
            </a:rPr>
            <a:t>DAVV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Book Antiqua" pitchFamily="18" charset="0"/>
            </a:rPr>
            <a:t>IQAC</a:t>
          </a:r>
          <a:endParaRPr lang="en-US" sz="18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3143739" y="1313018"/>
        <a:ext cx="1207143" cy="941337"/>
      </dsp:txXfrm>
    </dsp:sp>
    <dsp:sp modelId="{77712BEF-63E3-43BD-B9A3-C1689EBEBFEF}">
      <dsp:nvSpPr>
        <dsp:cNvPr id="0" name=""/>
        <dsp:cNvSpPr/>
      </dsp:nvSpPr>
      <dsp:spPr>
        <a:xfrm rot="16200000">
          <a:off x="3627433" y="933591"/>
          <a:ext cx="239756" cy="3200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b="1" kern="1200"/>
        </a:p>
      </dsp:txBody>
      <dsp:txXfrm rot="16200000">
        <a:off x="3627433" y="933591"/>
        <a:ext cx="239756" cy="320054"/>
      </dsp:txXfrm>
    </dsp:sp>
    <dsp:sp modelId="{BA1CDBAA-AE31-4550-B759-7FCC399A3FAE}">
      <dsp:nvSpPr>
        <dsp:cNvPr id="0" name=""/>
        <dsp:cNvSpPr/>
      </dsp:nvSpPr>
      <dsp:spPr>
        <a:xfrm>
          <a:off x="2084419" y="69707"/>
          <a:ext cx="3325784" cy="79094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Value Based Education</a:t>
          </a:r>
          <a:endParaRPr lang="en-US" sz="2200" b="1" kern="1200" dirty="0"/>
        </a:p>
      </dsp:txBody>
      <dsp:txXfrm>
        <a:off x="2084419" y="69707"/>
        <a:ext cx="3325784" cy="790940"/>
      </dsp:txXfrm>
    </dsp:sp>
    <dsp:sp modelId="{61964A98-07EB-4F41-B196-D2E8E144AB4F}">
      <dsp:nvSpPr>
        <dsp:cNvPr id="0" name=""/>
        <dsp:cNvSpPr/>
      </dsp:nvSpPr>
      <dsp:spPr>
        <a:xfrm rot="21524859">
          <a:off x="4418808" y="1607184"/>
          <a:ext cx="164294" cy="3200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b="1" kern="1200"/>
        </a:p>
      </dsp:txBody>
      <dsp:txXfrm rot="21524859">
        <a:off x="4418808" y="1607184"/>
        <a:ext cx="164294" cy="320054"/>
      </dsp:txXfrm>
    </dsp:sp>
    <dsp:sp modelId="{F20FC8B1-6D2D-4D34-8D66-F231A0218A11}">
      <dsp:nvSpPr>
        <dsp:cNvPr id="0" name=""/>
        <dsp:cNvSpPr/>
      </dsp:nvSpPr>
      <dsp:spPr>
        <a:xfrm>
          <a:off x="4657528" y="1262228"/>
          <a:ext cx="2826122" cy="941337"/>
        </a:xfrm>
        <a:prstGeom prst="ellipse">
          <a:avLst/>
        </a:prstGeom>
        <a:solidFill>
          <a:srgbClr val="06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Quality Higher Education.</a:t>
          </a:r>
          <a:endParaRPr lang="en-US" sz="2200" b="1" kern="1200" dirty="0"/>
        </a:p>
      </dsp:txBody>
      <dsp:txXfrm>
        <a:off x="4657528" y="1262228"/>
        <a:ext cx="2826122" cy="941337"/>
      </dsp:txXfrm>
    </dsp:sp>
    <dsp:sp modelId="{3D390F20-69E0-4466-8DF2-320B5B716EEB}">
      <dsp:nvSpPr>
        <dsp:cNvPr id="0" name=""/>
        <dsp:cNvSpPr/>
      </dsp:nvSpPr>
      <dsp:spPr>
        <a:xfrm rot="5410508">
          <a:off x="3610485" y="2340733"/>
          <a:ext cx="269269" cy="3200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b="1" kern="1200"/>
        </a:p>
      </dsp:txBody>
      <dsp:txXfrm rot="5410508">
        <a:off x="3610485" y="2340733"/>
        <a:ext cx="269269" cy="320054"/>
      </dsp:txXfrm>
    </dsp:sp>
    <dsp:sp modelId="{94CA3785-9713-4778-9492-104B869127BD}">
      <dsp:nvSpPr>
        <dsp:cNvPr id="0" name=""/>
        <dsp:cNvSpPr/>
      </dsp:nvSpPr>
      <dsp:spPr>
        <a:xfrm>
          <a:off x="2075935" y="2762407"/>
          <a:ext cx="3334265" cy="818992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Environment Friendly Practices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2075935" y="2762407"/>
        <a:ext cx="3334265" cy="818992"/>
      </dsp:txXfrm>
    </dsp:sp>
    <dsp:sp modelId="{27AAC334-F8CC-46B2-B3BA-E40A2C243088}">
      <dsp:nvSpPr>
        <dsp:cNvPr id="0" name=""/>
        <dsp:cNvSpPr/>
      </dsp:nvSpPr>
      <dsp:spPr>
        <a:xfrm rot="10879272">
          <a:off x="2908198" y="1606228"/>
          <a:ext cx="166664" cy="3200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b="1" kern="1200"/>
        </a:p>
      </dsp:txBody>
      <dsp:txXfrm rot="10879272">
        <a:off x="2908198" y="1606228"/>
        <a:ext cx="166664" cy="320054"/>
      </dsp:txXfrm>
    </dsp:sp>
    <dsp:sp modelId="{5B608ED6-4321-48CA-994D-4C4DEC788C1A}">
      <dsp:nvSpPr>
        <dsp:cNvPr id="0" name=""/>
        <dsp:cNvSpPr/>
      </dsp:nvSpPr>
      <dsp:spPr>
        <a:xfrm>
          <a:off x="256812" y="1262213"/>
          <a:ext cx="2575368" cy="941337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Research &amp; Innovation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256812" y="1262213"/>
        <a:ext cx="2575368" cy="941337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CF6C5F-5118-4749-ADB5-75491049DFE4}">
      <dsp:nvSpPr>
        <dsp:cNvPr id="0" name=""/>
        <dsp:cNvSpPr/>
      </dsp:nvSpPr>
      <dsp:spPr>
        <a:xfrm>
          <a:off x="2468875" y="249629"/>
          <a:ext cx="1341120" cy="674294"/>
        </a:xfrm>
        <a:prstGeom prst="rightArrow">
          <a:avLst>
            <a:gd name="adj1" fmla="val 75000"/>
            <a:gd name="adj2" fmla="val 50000"/>
          </a:avLst>
        </a:prstGeom>
        <a:solidFill>
          <a:schemeClr val="bg1">
            <a:alpha val="90000"/>
          </a:schemeClr>
        </a:solidFill>
        <a:ln w="381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3872F7-1AA2-4313-B6C6-B62CD44F09DD}">
      <dsp:nvSpPr>
        <dsp:cNvPr id="0" name=""/>
        <dsp:cNvSpPr/>
      </dsp:nvSpPr>
      <dsp:spPr>
        <a:xfrm>
          <a:off x="304803" y="300"/>
          <a:ext cx="2164072" cy="1172951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Task Groups</a:t>
          </a:r>
          <a:endParaRPr lang="en-US" sz="2300" b="1" kern="1200" dirty="0"/>
        </a:p>
      </dsp:txBody>
      <dsp:txXfrm>
        <a:off x="304803" y="300"/>
        <a:ext cx="2164072" cy="1172951"/>
      </dsp:txXfrm>
    </dsp:sp>
    <dsp:sp modelId="{7F5D215E-4FD0-4733-BCA9-4C04DC2FFE9A}">
      <dsp:nvSpPr>
        <dsp:cNvPr id="0" name=""/>
        <dsp:cNvSpPr/>
      </dsp:nvSpPr>
      <dsp:spPr>
        <a:xfrm>
          <a:off x="2468875" y="1539876"/>
          <a:ext cx="1341120" cy="674294"/>
        </a:xfrm>
        <a:prstGeom prst="rightArrow">
          <a:avLst>
            <a:gd name="adj1" fmla="val 75000"/>
            <a:gd name="adj2" fmla="val 50000"/>
          </a:avLst>
        </a:prstGeom>
        <a:solidFill>
          <a:schemeClr val="bg1">
            <a:alpha val="90000"/>
          </a:schemeClr>
        </a:solidFill>
        <a:ln w="381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1FC1F4-56E4-4927-934D-5E425C892BEF}">
      <dsp:nvSpPr>
        <dsp:cNvPr id="0" name=""/>
        <dsp:cNvSpPr/>
      </dsp:nvSpPr>
      <dsp:spPr>
        <a:xfrm>
          <a:off x="304803" y="1290547"/>
          <a:ext cx="2164072" cy="1172951"/>
        </a:xfrm>
        <a:prstGeom prst="roundRect">
          <a:avLst/>
        </a:prstGeom>
        <a:solidFill>
          <a:srgbClr val="06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Departmental Committees</a:t>
          </a:r>
          <a:endParaRPr lang="en-US" sz="2300" b="1" kern="1200" dirty="0"/>
        </a:p>
      </dsp:txBody>
      <dsp:txXfrm>
        <a:off x="304803" y="1290547"/>
        <a:ext cx="2164072" cy="1172951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C2FC0FB-94FD-4CD6-BD3A-7D6C72608134}">
      <dsp:nvSpPr>
        <dsp:cNvPr id="0" name=""/>
        <dsp:cNvSpPr/>
      </dsp:nvSpPr>
      <dsp:spPr>
        <a:xfrm>
          <a:off x="0" y="10382"/>
          <a:ext cx="8610600" cy="865068"/>
        </a:xfrm>
        <a:prstGeom prst="roundRect">
          <a:avLst/>
        </a:prstGeom>
        <a:solidFill>
          <a:schemeClr val="bg1"/>
        </a:solidFill>
        <a:ln w="38100" cap="flat" cmpd="sng" algn="ctr">
          <a:solidFill>
            <a:srgbClr val="6600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Each Departmental IQAC  takes student feedback each semester</a:t>
          </a:r>
          <a:endParaRPr lang="en-US" sz="22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0" y="10382"/>
        <a:ext cx="8610600" cy="865068"/>
      </dsp:txXfrm>
    </dsp:sp>
    <dsp:sp modelId="{4F17819F-23CF-43B8-80BB-9947D4829AB3}">
      <dsp:nvSpPr>
        <dsp:cNvPr id="0" name=""/>
        <dsp:cNvSpPr/>
      </dsp:nvSpPr>
      <dsp:spPr>
        <a:xfrm>
          <a:off x="0" y="912856"/>
          <a:ext cx="8610600" cy="865068"/>
        </a:xfrm>
        <a:prstGeom prst="roundRect">
          <a:avLst/>
        </a:prstGeom>
        <a:solidFill>
          <a:schemeClr val="bg1"/>
        </a:solidFill>
        <a:ln w="38100" cap="flat" cmpd="sng" algn="ctr">
          <a:solidFill>
            <a:srgbClr val="6600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Each DIQAC analyses the feedback </a:t>
          </a:r>
        </a:p>
      </dsp:txBody>
      <dsp:txXfrm>
        <a:off x="0" y="912856"/>
        <a:ext cx="8610600" cy="865068"/>
      </dsp:txXfrm>
    </dsp:sp>
    <dsp:sp modelId="{D567A3AD-BAB1-46F3-AD4D-0D991278293D}">
      <dsp:nvSpPr>
        <dsp:cNvPr id="0" name=""/>
        <dsp:cNvSpPr/>
      </dsp:nvSpPr>
      <dsp:spPr>
        <a:xfrm>
          <a:off x="0" y="1815365"/>
          <a:ext cx="8610600" cy="865068"/>
        </a:xfrm>
        <a:prstGeom prst="roundRect">
          <a:avLst/>
        </a:prstGeom>
        <a:solidFill>
          <a:schemeClr val="bg1"/>
        </a:solidFill>
        <a:ln w="38100" cap="flat" cmpd="sng" algn="ctr">
          <a:solidFill>
            <a:srgbClr val="6600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Assessment Meeting or Workshops</a:t>
          </a:r>
          <a:endParaRPr lang="en-US" sz="22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0" y="1815365"/>
        <a:ext cx="8610600" cy="865068"/>
      </dsp:txXfrm>
    </dsp:sp>
    <dsp:sp modelId="{506D161F-1B0F-4A55-85FC-635146881F3E}">
      <dsp:nvSpPr>
        <dsp:cNvPr id="0" name=""/>
        <dsp:cNvSpPr/>
      </dsp:nvSpPr>
      <dsp:spPr>
        <a:xfrm>
          <a:off x="0" y="2717874"/>
          <a:ext cx="8610600" cy="865068"/>
        </a:xfrm>
        <a:prstGeom prst="roundRect">
          <a:avLst/>
        </a:prstGeom>
        <a:solidFill>
          <a:schemeClr val="bg1"/>
        </a:solidFill>
        <a:ln w="38100" cap="flat" cmpd="sng" algn="ctr">
          <a:solidFill>
            <a:srgbClr val="6600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Recommends actions on the feedbacks to improve quality of Teaching Learning Processes (TLPs)</a:t>
          </a:r>
          <a:endParaRPr lang="en-US" sz="22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0" y="2717874"/>
        <a:ext cx="8610600" cy="865068"/>
      </dsp:txXfrm>
    </dsp:sp>
    <dsp:sp modelId="{1D7BE78F-DE57-46DC-B512-BD0301D14918}">
      <dsp:nvSpPr>
        <dsp:cNvPr id="0" name=""/>
        <dsp:cNvSpPr/>
      </dsp:nvSpPr>
      <dsp:spPr>
        <a:xfrm>
          <a:off x="0" y="3620383"/>
          <a:ext cx="8610600" cy="865068"/>
        </a:xfrm>
        <a:prstGeom prst="roundRect">
          <a:avLst/>
        </a:prstGeom>
        <a:solidFill>
          <a:schemeClr val="bg1"/>
        </a:solidFill>
        <a:ln w="38100" cap="flat" cmpd="sng" algn="ctr">
          <a:solidFill>
            <a:srgbClr val="6600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Feedbacks hosted on website to assure the stake holders for Quality aspects in our </a:t>
          </a:r>
          <a:r>
            <a:rPr lang="en-US" sz="22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teaching learning processes </a:t>
          </a:r>
          <a:r>
            <a:rPr lang="en-US" sz="22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(TLPs)  </a:t>
          </a:r>
          <a:endParaRPr lang="en-US" sz="22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0" y="3620383"/>
        <a:ext cx="8610600" cy="865068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37CF721-F549-4B73-B5C3-C02A2DB478A9}">
      <dsp:nvSpPr>
        <dsp:cNvPr id="0" name=""/>
        <dsp:cNvSpPr/>
      </dsp:nvSpPr>
      <dsp:spPr>
        <a:xfrm>
          <a:off x="350192" y="0"/>
          <a:ext cx="2793959" cy="4064000"/>
        </a:xfrm>
        <a:prstGeom prst="triangl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644AC-15FA-4241-A91B-90EDB3414894}">
      <dsp:nvSpPr>
        <dsp:cNvPr id="0" name=""/>
        <dsp:cNvSpPr/>
      </dsp:nvSpPr>
      <dsp:spPr>
        <a:xfrm>
          <a:off x="1752587" y="304800"/>
          <a:ext cx="2510787" cy="5778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D600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Hostel</a:t>
          </a:r>
          <a:endParaRPr lang="en-US" sz="24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1752587" y="304800"/>
        <a:ext cx="2510787" cy="577849"/>
      </dsp:txXfrm>
    </dsp:sp>
    <dsp:sp modelId="{D79F2A58-8AC4-4F67-95B8-F862ED216F03}">
      <dsp:nvSpPr>
        <dsp:cNvPr id="0" name=""/>
        <dsp:cNvSpPr/>
      </dsp:nvSpPr>
      <dsp:spPr>
        <a:xfrm>
          <a:off x="1752587" y="1142272"/>
          <a:ext cx="2510787" cy="5778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D600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Daycare Center</a:t>
          </a:r>
          <a:endParaRPr lang="en-US" sz="24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1752587" y="1142272"/>
        <a:ext cx="2510787" cy="577849"/>
      </dsp:txXfrm>
    </dsp:sp>
    <dsp:sp modelId="{32CA5B60-771F-497E-973F-B7578BA58A06}">
      <dsp:nvSpPr>
        <dsp:cNvPr id="0" name=""/>
        <dsp:cNvSpPr/>
      </dsp:nvSpPr>
      <dsp:spPr>
        <a:xfrm>
          <a:off x="1752587" y="1968136"/>
          <a:ext cx="2510787" cy="5778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D600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Health Center </a:t>
          </a:r>
          <a:endParaRPr lang="en-US" sz="24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1752587" y="1968136"/>
        <a:ext cx="2510787" cy="577849"/>
      </dsp:txXfrm>
    </dsp:sp>
    <dsp:sp modelId="{9C504656-2F18-47B1-97D8-F86E22932AA5}">
      <dsp:nvSpPr>
        <dsp:cNvPr id="0" name=""/>
        <dsp:cNvSpPr/>
      </dsp:nvSpPr>
      <dsp:spPr>
        <a:xfrm>
          <a:off x="350215" y="3428998"/>
          <a:ext cx="1930428" cy="5778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Book Antiqua" pitchFamily="18" charset="0"/>
            </a:rPr>
            <a:t>Feedback for</a:t>
          </a:r>
          <a:endParaRPr lang="en-US" sz="20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350215" y="3428998"/>
        <a:ext cx="1930428" cy="577849"/>
      </dsp:txXfrm>
    </dsp:sp>
    <dsp:sp modelId="{43228501-1E18-483E-811D-75CA71836235}">
      <dsp:nvSpPr>
        <dsp:cNvPr id="0" name=""/>
        <dsp:cNvSpPr/>
      </dsp:nvSpPr>
      <dsp:spPr>
        <a:xfrm>
          <a:off x="1741783" y="2743119"/>
          <a:ext cx="2510787" cy="5778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D6009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  <a:latin typeface="Book Antiqua" pitchFamily="18" charset="0"/>
              <a:cs typeface="Times New Roman" pitchFamily="18" charset="0"/>
            </a:rPr>
            <a:t>IT Center</a:t>
          </a:r>
          <a:endParaRPr lang="en-US" sz="24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1741783" y="2743119"/>
        <a:ext cx="2510787" cy="5778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EE4D58-92E5-4CF3-A4E5-4DCA5F55457C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B4637-0A5D-4391-9D94-6A3456BDB0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769A1F-7DB4-418A-9577-9021BF5938DC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F60C4-BE27-4A78-A122-5F337E3A80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F60C4-BE27-4A78-A122-5F337E3A809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F60C4-BE27-4A78-A122-5F337E3A809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F60C4-BE27-4A78-A122-5F337E3A809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F60C4-BE27-4A78-A122-5F337E3A809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F60C4-BE27-4A78-A122-5F337E3A8095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A6A04-7E44-4B14-81B9-ECBAD97C4A3B}" type="datetime1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AFDA-3733-4D12-B1AB-D447AEF41564}" type="datetime1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DB31-C568-42EA-A797-BFCEC4EF3234}" type="datetime1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0588-D252-42B8-BEA3-E10CA6D7F1DC}" type="datetime1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10EC-9ADF-4443-9B5A-7CAC1E5A8A62}" type="datetime1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01DA6-24F7-47AF-ACDF-AB8F5D436B60}" type="datetime1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DC973-6BDF-4E43-A01F-DBD0C6064AC5}" type="datetime1">
              <a:rPr lang="en-US" smtClean="0"/>
              <a:pPr/>
              <a:t>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0A73-7ACF-4785-B4D7-8B9D810CD16E}" type="datetime1">
              <a:rPr lang="en-US" smtClean="0"/>
              <a:pPr/>
              <a:t>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333D4-4B09-4970-B3D4-EACAFBD12D4E}" type="datetime1">
              <a:rPr lang="en-US" smtClean="0"/>
              <a:pPr/>
              <a:t>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94BD-32CF-44DC-886F-3ABD36CEA0D7}" type="datetime1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E53C7-CA86-4535-913A-D3612EDBECCE}" type="datetime1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870AB-D0A7-4F4B-BB9D-9372E5E977D5}" type="datetime1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1191E-D9EE-4646-9EBF-6B0FB4041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ransition spd="med">
    <p:wedg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diagramLayout" Target="../diagrams/layout11.xml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openxmlformats.org/officeDocument/2006/relationships/image" Target="../media/image10.jpeg"/><Relationship Id="rId5" Type="http://schemas.openxmlformats.org/officeDocument/2006/relationships/diagramColors" Target="../diagrams/colors11.xml"/><Relationship Id="rId10" Type="http://schemas.openxmlformats.org/officeDocument/2006/relationships/image" Target="../media/image9.jpeg"/><Relationship Id="rId4" Type="http://schemas.openxmlformats.org/officeDocument/2006/relationships/diagramQuickStyle" Target="../diagrams/quickStyle11.xml"/><Relationship Id="rId9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 idx="4294967295"/>
          </p:nvPr>
        </p:nvSpPr>
        <p:spPr>
          <a:xfrm>
            <a:off x="533400" y="2590800"/>
            <a:ext cx="8077200" cy="16764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Internal Quality Assurance Cell</a:t>
            </a:r>
            <a:b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Welcomes NAAC Peer Team</a:t>
            </a:r>
            <a:endParaRPr lang="en-US" sz="4000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042" name="AutoShape 2" descr="http://www.dauniv.ac.in/include/css/imgs/5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87044" name="AutoShape 4" descr="http://www.dauniv.ac.in/include/css/imgs/5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09600" y="4800600"/>
            <a:ext cx="81534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 Antiqua" pitchFamily="18" charset="0"/>
                <a:ea typeface="+mj-ea"/>
                <a:cs typeface="Times New Roman" pitchFamily="18" charset="0"/>
              </a:rPr>
              <a:t>Devi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 Antiqua" pitchFamily="18" charset="0"/>
                <a:ea typeface="+mj-ea"/>
                <a:cs typeface="Times New Roman" pitchFamily="18" charset="0"/>
              </a:rPr>
              <a:t>Ahilya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 Antiqua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 Antiqua" pitchFamily="18" charset="0"/>
                <a:ea typeface="+mj-ea"/>
                <a:cs typeface="Times New Roman" pitchFamily="18" charset="0"/>
              </a:rPr>
              <a:t>Vishwavidyalaya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 Antiqua" pitchFamily="18" charset="0"/>
                <a:ea typeface="+mj-ea"/>
                <a:cs typeface="Times New Roman" pitchFamily="18" charset="0"/>
              </a:rPr>
              <a:t>, Indore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u="sng" dirty="0" smtClean="0">
                <a:solidFill>
                  <a:schemeClr val="bg1"/>
                </a:solidFill>
                <a:latin typeface="Book Antiqua" pitchFamily="18" charset="0"/>
                <a:ea typeface="+mj-ea"/>
                <a:cs typeface="Times New Roman" pitchFamily="18" charset="0"/>
              </a:rPr>
              <a:t>www.iqac.dauniv.ac.in</a:t>
            </a:r>
            <a:endParaRPr kumimoji="0" lang="en-US" sz="3600" b="0" i="0" u="sng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 Antiqua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228600"/>
            <a:ext cx="24511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2" descr="http://www.iqac.dauniv.ac.in/iqac/Acredidation_for_we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228600"/>
            <a:ext cx="3094549" cy="1752600"/>
          </a:xfrm>
          <a:prstGeom prst="rect">
            <a:avLst/>
          </a:prstGeom>
          <a:noFill/>
        </p:spPr>
      </p:pic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228600"/>
            <a:ext cx="206321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z="1400" smtClean="0">
                <a:solidFill>
                  <a:schemeClr val="bg1"/>
                </a:solidFill>
                <a:latin typeface="Book Antiqua" pitchFamily="18" charset="0"/>
              </a:rPr>
              <a:pPr/>
              <a:t>1</a:t>
            </a:fld>
            <a:endParaRPr lang="en-US" sz="1400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42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IQAC AQARs </a:t>
            </a:r>
            <a:endParaRPr lang="en-US" sz="4200" b="1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533400"/>
            <a:ext cx="800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CCFF"/>
                </a:solidFill>
                <a:latin typeface="Times New Roman" pitchFamily="18" charset="0"/>
                <a:cs typeface="Times New Roman" pitchFamily="18" charset="0"/>
              </a:rPr>
              <a:t> AQARs every year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Diagram 5"/>
          <p:cNvGraphicFramePr/>
          <p:nvPr/>
        </p:nvGraphicFramePr>
        <p:xfrm>
          <a:off x="1981200" y="1219200"/>
          <a:ext cx="60960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6"/>
          <p:cNvSpPr/>
          <p:nvPr/>
        </p:nvSpPr>
        <p:spPr>
          <a:xfrm>
            <a:off x="152400" y="4343400"/>
            <a:ext cx="8763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Online AQARs</a:t>
            </a:r>
            <a:endParaRPr lang="en-US" sz="2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1828800" y="5029200"/>
          <a:ext cx="6096000" cy="157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8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Quality Policy</a:t>
            </a:r>
            <a:endParaRPr lang="en-US" sz="3800" b="1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1066800"/>
            <a:ext cx="88392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Leadership identification of the organizational needs and strives to fulfill them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Collective Wisdom and Participative Management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Focuses on </a:t>
            </a:r>
          </a:p>
          <a:p>
            <a:pPr>
              <a:buFont typeface="Arial" pitchFamily="34" charset="0"/>
              <a:buChar char="•"/>
            </a:pP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2667000"/>
          <a:ext cx="76200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ight Arrow 7"/>
          <p:cNvSpPr/>
          <p:nvPr/>
        </p:nvSpPr>
        <p:spPr>
          <a:xfrm>
            <a:off x="2667000" y="2743200"/>
            <a:ext cx="609600" cy="3048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Participative Management</a:t>
            </a:r>
            <a:endParaRPr lang="en-US" sz="3800" b="1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4800600"/>
            <a:ext cx="800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CCFF"/>
                </a:solidFill>
                <a:latin typeface="Times New Roman" pitchFamily="18" charset="0"/>
                <a:cs typeface="Times New Roman" pitchFamily="18" charset="0"/>
              </a:rPr>
              <a:t> Setting up of cells and task groups</a:t>
            </a:r>
            <a:endParaRPr lang="en-US" sz="3600" dirty="0">
              <a:solidFill>
                <a:srgbClr val="FFCC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Diagram 5"/>
          <p:cNvGraphicFramePr/>
          <p:nvPr/>
        </p:nvGraphicFramePr>
        <p:xfrm>
          <a:off x="381000" y="1828800"/>
          <a:ext cx="4114800" cy="246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4495800" y="2209800"/>
            <a:ext cx="3429000" cy="1524000"/>
          </a:xfrm>
          <a:prstGeom prst="rect">
            <a:avLst/>
          </a:prstGeom>
          <a:solidFill>
            <a:schemeClr val="bg1"/>
          </a:solidFill>
          <a:ln w="508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Participative Management</a:t>
            </a:r>
            <a:endParaRPr lang="en-US" sz="3200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1600200"/>
            <a:ext cx="8534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bg2"/>
              </a:buClr>
            </a:pPr>
            <a:r>
              <a:rPr lang="en-US" sz="3200" b="1" dirty="0" smtClean="0">
                <a:solidFill>
                  <a:srgbClr val="F5FFEB"/>
                </a:solidFill>
                <a:latin typeface="Book Antiqua" pitchFamily="18" charset="0"/>
                <a:cs typeface="Times New Roman" pitchFamily="18" charset="0"/>
              </a:rPr>
              <a:t>Frequent meetings between IQAC and Departmental IQACs on Quality Aspects</a:t>
            </a:r>
          </a:p>
          <a:p>
            <a:pPr>
              <a:buClr>
                <a:schemeClr val="bg2"/>
              </a:buClr>
            </a:pPr>
            <a:r>
              <a:rPr lang="en-US" sz="3200" b="1" dirty="0" smtClean="0">
                <a:solidFill>
                  <a:srgbClr val="F5FFEB"/>
                </a:solidFill>
                <a:latin typeface="Book Antiqua" pitchFamily="18" charset="0"/>
                <a:cs typeface="Times New Roman" pitchFamily="18" charset="0"/>
              </a:rPr>
              <a:t> </a:t>
            </a:r>
          </a:p>
          <a:p>
            <a:pPr lvl="1">
              <a:buClr>
                <a:schemeClr val="bg1"/>
              </a:buClr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 Number of joint Meetings held between  IQAC and Departmental IQAC(s)</a:t>
            </a:r>
          </a:p>
          <a:p>
            <a:r>
              <a:rPr lang="en-US" sz="3200" b="1" dirty="0" smtClean="0">
                <a:solidFill>
                  <a:srgbClr val="F5FFEB"/>
                </a:solidFill>
                <a:latin typeface="Book Antiqua" pitchFamily="18" charset="0"/>
                <a:cs typeface="Times New Roman" pitchFamily="18" charset="0"/>
              </a:rPr>
              <a:t>         2012 -  32 Meetings </a:t>
            </a:r>
          </a:p>
          <a:p>
            <a:r>
              <a:rPr lang="en-US" sz="3200" b="1" dirty="0" smtClean="0">
                <a:solidFill>
                  <a:srgbClr val="F5FFEB"/>
                </a:solidFill>
                <a:latin typeface="Book Antiqua" pitchFamily="18" charset="0"/>
                <a:cs typeface="Times New Roman" pitchFamily="18" charset="0"/>
              </a:rPr>
              <a:t>         2013 -  76 Meetings  </a:t>
            </a:r>
            <a:endParaRPr lang="en-US" sz="3200" b="1" dirty="0">
              <a:solidFill>
                <a:srgbClr val="F5FFEB"/>
              </a:solidFill>
              <a:latin typeface="Book Antiqua" pitchFamily="18" charset="0"/>
              <a:cs typeface="Times New Roman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0" y="0"/>
            <a:ext cx="9144000" cy="1524000"/>
            <a:chOff x="0" y="2438404"/>
            <a:chExt cx="8534400" cy="1098053"/>
          </a:xfrm>
          <a:solidFill>
            <a:srgbClr val="0000FF"/>
          </a:solidFill>
        </p:grpSpPr>
        <p:sp>
          <p:nvSpPr>
            <p:cNvPr id="8" name="Rounded Rectangle 7"/>
            <p:cNvSpPr/>
            <p:nvPr/>
          </p:nvSpPr>
          <p:spPr>
            <a:xfrm>
              <a:off x="0" y="2438404"/>
              <a:ext cx="8534400" cy="1098053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1816685" y="2438404"/>
              <a:ext cx="6717714" cy="109805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dirty="0" smtClean="0">
                  <a:solidFill>
                    <a:srgbClr val="FFFF00"/>
                  </a:solidFill>
                  <a:latin typeface="Book Antiqua" pitchFamily="18" charset="0"/>
                  <a:cs typeface="Times New Roman" pitchFamily="18" charset="0"/>
                </a:rPr>
                <a:t>Coordination between IQAC and Departmental IQAC</a:t>
              </a:r>
              <a:endParaRPr lang="en-US" sz="3600" b="1" kern="1200" dirty="0">
                <a:solidFill>
                  <a:srgbClr val="FFFF00"/>
                </a:solidFill>
                <a:latin typeface="Book Antiqua" pitchFamily="18" charset="0"/>
              </a:endParaRPr>
            </a:p>
          </p:txBody>
        </p:sp>
      </p:grpSp>
      <p:sp>
        <p:nvSpPr>
          <p:cNvPr id="7" name="Rounded Rectangle 6"/>
          <p:cNvSpPr/>
          <p:nvPr/>
        </p:nvSpPr>
        <p:spPr>
          <a:xfrm>
            <a:off x="457200" y="457200"/>
            <a:ext cx="1273912" cy="878443"/>
          </a:xfrm>
          <a:prstGeom prst="roundRect">
            <a:avLst>
              <a:gd name="adj" fmla="val 10000"/>
            </a:avLst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Student Feedback</a:t>
            </a:r>
            <a:endParaRPr lang="en-US" sz="4000" b="1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Diagram 5"/>
          <p:cNvGraphicFramePr/>
          <p:nvPr/>
        </p:nvGraphicFramePr>
        <p:xfrm>
          <a:off x="228600" y="1676400"/>
          <a:ext cx="8610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Student feedback for Student Support Services </a:t>
            </a:r>
            <a:endParaRPr lang="en-US" sz="4000" b="1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" y="1219200"/>
            <a:ext cx="8915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bg2"/>
              </a:buClr>
              <a:buFont typeface="Arial" pitchFamily="34" charset="0"/>
              <a:buChar char="•"/>
            </a:pPr>
            <a:r>
              <a:rPr lang="en-US" sz="2800" b="1" dirty="0" smtClean="0">
                <a:latin typeface="Book Antiqua" pitchFamily="18" charset="0"/>
                <a:cs typeface="Times New Roman" pitchFamily="18" charset="0"/>
              </a:rPr>
              <a:t>  </a:t>
            </a:r>
            <a:r>
              <a:rPr lang="en-US" sz="2800" b="1" dirty="0" smtClean="0">
                <a:solidFill>
                  <a:schemeClr val="bg2"/>
                </a:solidFill>
                <a:latin typeface="Book Antiqua" pitchFamily="18" charset="0"/>
                <a:cs typeface="Times New Roman" pitchFamily="18" charset="0"/>
              </a:rPr>
              <a:t>Feedback taken for assurance and enhancing the  </a:t>
            </a:r>
          </a:p>
          <a:p>
            <a:pPr algn="just">
              <a:buClr>
                <a:schemeClr val="bg2"/>
              </a:buClr>
            </a:pPr>
            <a:r>
              <a:rPr lang="en-US" sz="2800" b="1" dirty="0" smtClean="0">
                <a:solidFill>
                  <a:schemeClr val="bg2"/>
                </a:solidFill>
                <a:latin typeface="Book Antiqua" pitchFamily="18" charset="0"/>
                <a:cs typeface="Times New Roman" pitchFamily="18" charset="0"/>
              </a:rPr>
              <a:t>   quality of Student Support Services. </a:t>
            </a:r>
          </a:p>
          <a:p>
            <a:pPr algn="just">
              <a:buClr>
                <a:schemeClr val="bg2"/>
              </a:buClr>
            </a:pPr>
            <a:endParaRPr lang="en-US" sz="32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0" y="2590800"/>
          <a:ext cx="8610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ight Brace 6"/>
          <p:cNvSpPr/>
          <p:nvPr/>
        </p:nvSpPr>
        <p:spPr>
          <a:xfrm>
            <a:off x="4495800" y="2971800"/>
            <a:ext cx="381000" cy="2819400"/>
          </a:xfrm>
          <a:prstGeom prst="rightBrac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Diagram 7"/>
          <p:cNvGraphicFramePr/>
          <p:nvPr/>
        </p:nvGraphicFramePr>
        <p:xfrm>
          <a:off x="5181600" y="4343400"/>
          <a:ext cx="3810000" cy="195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sz="38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Task Groups</a:t>
            </a:r>
            <a:endParaRPr lang="en-US" sz="3800" b="1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Diagram 5"/>
          <p:cNvGraphicFramePr/>
          <p:nvPr/>
        </p:nvGraphicFramePr>
        <p:xfrm>
          <a:off x="228600" y="762000"/>
          <a:ext cx="87630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386" name="AutoShape 2" descr="data:image/jpeg;base64,/9j/4AAQSkZJRgABAQAAAQABAAD/2wCEAAkGBhQQERQSEBMUExUVFxgYGRgYGBcXGRgYGBcaFBQWGhgYHSYeGBkkGhQTHzAgJScqLCwsFh49NTAqNSYsMCoBCQoKDgwOGg8PGiwkHyUsKS8sLCksLCwsLCwqLCksLCwsLCksKSwsLywsLCwsLCwsLCwsKiwsLCwsLCksKiwsLP/AABEIAOEA4QMBIgACEQEDEQH/xAAcAAEAAgMBAQEAAAAAAAAAAAAABQYDBAcCAQj/xABCEAABAwEFBQUECAUDBAMAAAABAAIRAwQSITFBBQYiUWETMnGBkUJSobEHFCNicsHR8DOSouHxQ1OyJIKD0hUWY//EABoBAQACAwEAAAAAAAAAAAAAAAADBAECBQb/xAAvEQACAgEEAAMGBwEBAQAAAAAAAQIDEQQSITETQVEFImGBkfAUMnGxwdHhoYIj/9oADAMBAAIRAxEAPwDuKIiAIiIAiIgCIiAIi17Xb6dITUeG+OZ8BmVhtLljs2EUFU3xojIPd4AfmV6ob30HGCXM/EP0lRePXnG5Enhz9CbReKVYPAc0hwORBkL2piMIvjngAkmAMSVTNr71uqkss5LWDN+rvDkPiorbo1LLN4Qc3hFur2xjO+9rfEgfNY6W06TzDajCejgqVs/ZBqmSCepUq/dIEclz/wAe2+Ilh0Rj3ItSKnUbVWsTgHEvp8j+R0VrsdrbVYHsMg/sg9Vdo1Eblx2QWVuBmREVgjCIiAIiIAiIgCIiAIiIAiIgCIiAIi8V6wY1znYBoJPgBJQEPvHvELMLjINRwwGjR7x/IKosa6s+XkvcdStGpbjXquqvzeSfAZNHkIVh2DSF/FcHU3ubz5HTrrUEbth3cBEuWe07ttIwCnKbcF7IW0NJujlvkrPUSyUOnVq2KpwExq090+I/PNXTZu0W12B7fAjUHUFRm8VmDmzCruw7W6z2kPn7KqW0nj3Xmeyd6y3zW+mvdc9kuuiScFZDeuyT362uWhlnacX8TvwjIeZB9FXbDTmFq777QIttZx9gNaB/2j8yV53RqurNqvdUAuNLgCAAY70Hoo9VPdJt/oTUw2wR0jZFMBgUhCruxNstIAlTotA5hZ0t9cY4l2VL4SUjU2tZg9hlQe7du7Ov2RPC+Y/EBPxE/Bb+2tsta0gKoWa2za6N3/dZ84PzUddiV26HWSeNb8PEjp6Ii9Ac8IiIAiIgCIiAIiIAiIgCIiAIiIAojex5Firke4fjgfgSpdam1bH21GpT99jm+ZGHxhaTWYtL0NovDTOSWK0YY6Kx7I2qGkSqeyQSDgQYI5ELapVSMl5ySzwdg65ZbWHDArOaoXMrLttzNVuu3mdzW0dTbCO1FZ6VN5TLHvBbgGxK51t7bLqbHBuTo9WEPafHBb1u2m6oZJVetThXqts4BLi9rR1LuED+qT0BWtacnlk8YqCwif3/ALCXWlxyFZjHjxgD5tVHsl9jX8RDWmM8rx5dV3HfDd36xQBpj7Sl3fvCMW+OAI6jquNbS2ae0vNkXsCOs4j5YK9dDZNp9PkjonujwWSw7RwDmmRz8MFKs3gcBEqE2Ls4mi4hwAaZ4iBPMeMjLVSA2RUAvOY8CJkggR4lc6UYtlltx4PNq2kXDErd3PsRq2ph0Yb58sviQqjtral+aNLId484yAjrHiYXTPo2oU6Vla3tGvrOEvxxHJgnMDnzVzTVJzRXvk1FlxREXdOUEREAREQBERAEREAREQBERAEREAREQHM/pG3Wex5tdmyPfAGvMjkc/Gea523btYd5oA53f7r9HvYCCCJBwIOq57vVuT2AfabJEAEvpuAc2Mzg4EEdMxoVztRp8ZlFZL1Fy/LIpuyLW6sHSC6IMgYAZaZf3UkykoHZe1yx3aUnhh+6GhvhdER81Y6++D6rOzZRaXugEsEucNdJx8VzJJ5xgvNeaMVttLaLJOZGAOv9ls/RVu06rWdbawN1pPZz7T8QXeABPmei2tj7g17XUFa3TTZnc9t2Mx90eOPRdLs1mbTY1jGhrWiABkAuhpNPL80kU9RdFLbFmVVvePcmla5e37OoczEhx5kc+o+KsiLozhGaxJFGMnF5Ryp30f22k6WXH4yC14Hhg6PyzKw7W3Z2k9oFZ7WU5guLgY5SG8zAkmASJXW1obb2lTs9F1Sri3K7neJwuwef6qnPRVJORajq7OjmVv2LZqFjp/Vw41DU+0c/vghpBBjACSo9t5riWX2EHDODGWP6+q3bPvWaVR73NApk9x3E0tjAE53gMJOeCwWzeqi8h1OkxrXZAOAI6EHLHoqtV1a3KyvdnHKeMY8+n2bXUXycXXZtxntZTzjh8rr7ZO7J39q0YbXHaD+r1/yrpsneahaf4bwHe67A/wB1R9mbHpWmmH9vTYT7DiD8Vp7S3bdRdNN7XfhdPoR+alWo2YcJZXo+/wCvvohUXJtWRw/Vcp/yvpj4s6yi5ZYt/a1kAFUmoAYLXDEcodrh8tVddh76Wa1gXH3Xe67A/wB1cr1EJ/B/E0lVJcrlfAnkRFYIgiIgCIiAKP2vtptmuXw43zGEYRifh8lIKt7/AFEmyF4zpva/43T8HKO1uMG4m8EnJJliY8OAIMg4g9F6VW3J22KjOyJxAlvhq3yKtKVWKyKkhOLi8MIi0LVb8CWuDWt71Q5CMwOZ+A65LM5qCyzVJvo3nOAzwRrgcsVzW3bZFoqONO8Wew50kuA4S7HLiDsOSzbOp1gZpOc09D89CqP49Z64LX4Z47OiqG2vbQ5rgT9kMHke2dKbecnA+nNaGyrTUrki0PcGt0waHeMYwtvZ7frNY1IilRcWUxoXtwe/wBkDzR6j8Qtlfn9s18Pw3mRq7C3Hs1K9UdQp33mbpAcGDRoBwnHP0VgoWKnT7jGM/C0D5BZ0V2FcYJJEMpuTywiIpDQIiIAqZ9IFN9Z9ms7CAXF7zMwA1ueHSfVXNUbfi1hloBJxbZawb+OpwMVTWPFTJ9OvfRz7aNhqNoU+1ABrsDmxq0nAxocBh1C97t7tds8MbzxcRj1gnIY6Ynppa99qLWV6dMjhpWYACYymI64BVWx299ncH0Teu6DvHGSC0nHlw8lUekvlCUqotpPDx8ix+OohNQskk2srPXmu/kWPeqw/UqDTSpNMG6XvvcsIAIGipNC01KrnO7QMcAIgOAjUYGRmDkcCeRUlvBvSdoEBlMtjvCSSSOmQjEZSoZgNNwOoz6txkeUnylQ6bZGa8VZXn64Jbo2SqfhvEvJ/H5+vRtVNpvJu1ofAOBg+Ja5uo54EawpSna7PZ6bDTDatZ8mKpN1gjSIkzOJhaO71jLKtx2LahewHmKtM3T6sHnKia1MuqNYIENaDJAAwvGScBi6F3KtFXZdKl5cMJp+fPXP1+HmcK7WTjVG6PE8tSXk8ZzlevXx8sly2L9IVps5uvaajeQBMA6CScOoPquh7H32oWiAT2buTv1XHrPUNEBscPI5HmROB8WlbbK7XZG4eR/I5jz9Vtf7N1On96n3o+nn9/p9BT7U093Fy2v18v8+f1O7NdOIX1ci2fvXXsgzJaBN04gjor7uxvhTtw4RDscPCJwzGY6Y5qpXqYye1rDL8qWluXK9UWBERWSELT2zZO1s9Wn7zHAeMYfGFuIsNZWDKeOTi+7+1HUagDTGMjx5HocoXX9n24VqbajdRiOR1HkVxnbdl7G01WDC7UdHhMt+EKx7vbbwa17rtJzvtfIHXRphoPTzXIou8JtP7Zftr3rKLrtPazGU3Vaj7lFubtX9G9Pn4Z0za7a1spiraL1CzEgUaA4X1OTn+62MY+UqY2RYTtKo212gRZ2H/AKeicjGHbPGuWAUJvbvG2rbeyB4KQLJ07QkF3yu+Sksy4+JL5I0rWJbV8z7s7ZwptaxoiAAB05K9bKsIYwYYqq7v2hjqgD3AO0BOauLrW1uZCoVuG/M3wje9vG1GrtvZ3aUXho4oMR4LX3JrB1jpjIsljhyc1xn9fNb1n2tSqG617SeQIlYqFJtG0ENgCsC4jS+zM+Jaf6F0KHWrN8OnwyvJy2bJfqSiIi6ZXCIiAIiIAufb0WZ1e3NhruzLqFIOjhJvlzwDzGPordtPaLWtdL7jGD7Sp7o90fePwnmtLY9kdXe20VGmnTZ/ApHAgER2rx75BMDQHmVTtfiyVcfXknr9xbmU/fypNrrdKTR6x/7Kmq1b61JtNqOP+m34D9FU3vAzIC9J7GWKZv1m/wCEeY9sPOoS9Ipfu/5PYqFju2b3m4u6ge14jXmPDGX29ZG16TbTSifaA55keOv+VAHaLWnCSR+9VJbtbUax/ZOH2VbIe6RgR1uyCOhbyXH9uaFRl+Jq+f8Af9nY9h62TX4ez/z+np8u1/hGUrc6kKZaJIcbo5EFrm/EnDqslmpgTJBecXeJ/JeN4LP2dbsx7E5c3Gfld9VGDBdv2elCmEmuXFff/Tja737ZpPjdL9/5wSVW3BhLWz1AwHmDgfRY6O0wO+zD7pA/pILD6DxWo5wd3s/eGfmNV5q0iBji0+0Pz5K7KT7RUjCPTJ//AOVpmzwaQcHVLocAWcIAJ4ZIBzHqr39FNhhj6l0NkAADIXjeOZOgaueV6v8A01BoAkBwj774AMdGuB8wuybjWLs7Iz7xJ8u6Pg1eOvl4utlL0f7cHr9LBU6KEfXn6vP7FgREVk0CIiA5T9I1kuWwu0qMa7zHAf8AiFBbPtF10HuuwKu/0pWTho1eRcw+YDh8iufBcTUR22NHTpeYI6XU3qbZtm3mwH02ikwfeiGO8IBcfwuXKKVFzy+p3W5STLnOOJOWcYnlhqVO1qX1mjE8bDIn0x8R8lHVhg2mzwHniSepzP8AZYnc5pJ+RJVWo5ZpOfENbpkBz/VW2y2Ks2gPrjxSboHyXxpwjXPAmVl2Hsr6uGFjO0tVbCnPsjV/3R15eKvOxt0mUiKtc9tW953daeTG5DxzWK6ZXvEevU1stVfZQLTupWZTNssgfTbSbfN/hfUAxc5jB3QGyYOcKxWLebtzYn69o0H/ALwaZ+LleqlMOBaRIIgjmDgVxrYbTSqCkf8ARtIZ/JVA/JTX0Kpwkn5kVdniqWUdnREXXOeEWlads0affqNnkMT6BQ9q32ptwptLvGGj9VFK6Ee2bxrlLpFlUZtXajabXEvDGt79Q+z91vN55aKp7Q3xrupPqNLWBpgADFxgk4nIQD6KrWfbVW2w6tF2lF1gECTiXxz6lUrdWmsQLENM+5Fxo7Ro1HNq2gxTYZpUBxGdKtXQv1AnCea2rVvzpSp+bj+Q/VVcsaG3iS4TButMA9S6PzXxpGjQIzkyY5gYA+EFVFqJxWI8E/gxfZX9rbTdWq1jWkNqP7zQJaW5eLccR4clCWnZ7qeLi26e64SQ7wgTPQq01gXNHtBxfA4iKhwjs2hoHPPWfKNfRNIm5DmEw5juYzMAkgjmMfFdPQe0pUe7NZic/XezY3+/B4l/xkIaMEi64kCT7MDnqYxHJZKNUtMXW5XolucYOl04wcsDitu07MwvUheaMbuEt0vz7bcBiOsgLSvYTmCTnID3HIloIuwDn/heqrsrvhmOGmeXnXOqeJJpr7+2jxXJJLyb8k8XM5nA4/BYlskwSSZcMybrnFxGUFxDmgzj/YLXeyDp5EEeo1UpofIXukTMNzOHr814lZLNUioIEkS7wuguE+YCxKSitzCi5cIkqVAVK7bsiH92MCGiBB07rcF33Z9m7OkxnutaPQQVxP6PLCa1saSCQLufLF5/4wu6Lx+nzKUpv782eyuShGNa8l/gREVwrBERAV3f2ydpYqnNha8eRg/Alclhdz2jZu1pVKfvsc31BC4aWxgdFy9bHEky9pn7rRnsNouPB018FL0LBTbUdWeRcDbxHP7o8TBPSVAhWHYFdpjtCwdmWuF+SHQZAgAkmQqDWS1nBet1djlgNorD7aqBgf8ATZm2mOXM9fBWBVWtvtIBpU8xMuPPoP1URbd4q7/9QtHJvD8RiupHUVVRUY84KLqnZLdIvde1sYJe5rfEgLj20LQ1tstjmGWir2gI1kB5+KlXEnEknqVE1bCTaSQJFSnEc3NwI8bsHyKq3anxFjGCxVTsfZd6++r3D7NjWg6niP5BTuw9si0sxweO8PzHRcwArUqbWkC8BBkEDDAacoXiz7ar0nh7H02uHWfhqlerkpZbyjEtMmuETW1NnPstXs6hlrj9m/Rw908nD95rRtVF/Y1a7Yutb0ymJk5Z/Ba21NuWqvTmtVmneAm5Dbx7omM81r2u0VqdmdRquJBMluPpj4KvPbu93r4k0Yyxz2bb933jZb31SWvpuALTjI7S6CCNMcOgWnu9ZblMumbxw8BgPjeWi3ed72ustRznUqtRjnE94QZuiMmzHpgrG0BogDLyHoFl8LkLPJ4mDIieoB+Y+KytqCByGQLgXMPvAAAkeUeOS8nHQLDXbgTkQCtAadVshuEl4ON2X1ZMSwum5lppzyHgNJkNwgEYXoYNe2LKfEeoK1Q+6BgLt0XsGlzQXHiBcMJkCegmMFncWkDuwcGC8wA9asMEnxg+Ga3RnB5fZjN5gc0ySBDgCAMXtc4fH+YRidOtZBUktIp1MiYgEHQiYY4zn3T0W/dBLgLpI7xim0UwP9suIn4HlnJ8VGNcAZAk3WOLqTcAIdeYMtJBw54mTZ0+ps08t0H/AEyrqNLXqI7Zr9H5ogXMc1wbdc1wJDacmQdXSMjgcNfBeNObQQMnXXPPvS4YxqOSmKwDx2bxM8ILe8OjZzGX2bvLkoy02MscDwuAwp3AHAz70tk68JxXrdJrq9SsLiXp99nlNVorNM/e5Xr99P75NZzWgOGZaJPE0QZjDE3x4R6BfbJZrjalUwRDWjEEcXFjPRp9V7BA4cCGyTxMDS7IXYBxy56ws9VxNGXG9el7ugENaDhoZykYhZ9oT2aeT+X14Ggjv1EI/HP05/gv30T2Quc+q4ZAgdJN0D+l3qumqp/RtYOzsk6uPyH6lyti4GmjitfE9JfLM2ERFYIAiIgC43vVsw2e1VG6El7fwuxHoZHkuyKn/SNsjtKLa7RxUsD+B36GPUqpqq90M+hPRPbLHqc1C2rEcfJaqz2U8QXHZ0Sw0LVTpsZNNzyTdJvQ1uJDTAEkZDMZrM/aLjLQ0MbBm40DhOAJc6TAJE46+C1tnPzpuksqaAhuN0SHPIyIB82nms/E5pYXAvp4AlzQyDlDR3pGBI1Cya8ZMbDmDmP3ovrmA4EAjqvpaHMa+mHkAAOloAEYRhOIOpMr5en9+hWDKMYsrdGN/lH6L0KQGUN8P0C93pXws1Qyam0bN2lMtB9pro0JaZE/Eeax7etFJ83HTebLQYvgwA5rm9CDl5TpunmP30Xiz7cpWasztqdOoxxhwc1rnMmQHNBE6EFZUVJpNjc48oq+x6bA8mqG3REFzSOIHAgnIc/JWeRh1yOh8/irxt/dyjb7OAy6MJpvbEY4jL2SuX0L9jc+jaJAacoJLeRbGbT8MDqrF1LgRwsVhMX4MHXI8+Y8Vith4HQJMHDn0Wr/APZLO0DEvI5A/EQD8VmdtDt6DnUDnIgC6ZESOeSgwzchbZLHjAtLWsiYkcAmfjgVtWa0l03TcJEdnTaQag6FuPqSRyIWjaKoc8kTpn0Ab+SxgrJsS1V12A8EBpuspl1UupuOrgBHkCJ0GYXoPdeMODqkAF03aQGWF5gunMSCOmOCi7Pa4cLruzMES29NSTiIBi9GnCDGYKyMF1pbfPZzJY511w0Dg0mDMdTOB0JyYwZmuY5rjIexsjjqXiIdHC26CWze0Ee8Jgx9qo9k77MyD5tdqQJAmPALYpW8Fob2rqtwcDhwgYnvNdMnKfCCXBDVvyCQxpM3QDdkZYCccStoycZZRiUVKOJLg0/qRe09lN1oLn0xJP4sTiI1jDWc19qUzUdTaZI4BJ/mI6YOiOi9BxYQ9jnNc3EObmCpXdfZVW02pr3AuBeSSG4STxGQLsYkwMl0LvaFl9Kql3nv1OdR7Php73bF8YfHp15/bOw7CsvZWekzk0E+J4j8St9fAF9VuK2pIiby8hERbGAiIgCx2mgKjHMcJa4EEdCIKyInYOIbTsBoVn0nZscR4jQ+YgrXpuggq8/SVsjFloaPuP8Amw/MeiooXBthsm4nVrluimWOwUu0a9mOjhxBrWuacHmcDBLeS2O0Lmis0S6nLakU23GgfxANHHJwwGnNRdlnhe0XnNxDfekcTTiNAfMBSj3tD21AW1GvABiWU2n2H6fhOWYzUaMs8Wlha4PBeaVXV2AvnJzRMAOHLUDmsN66YPPDrOnj+9VmFJsvou7MhwJDiXwAc2NGpbmMDgeix2ayvqhzAC5zMCRgPuvk92Y11HRGEeiYx01/VeysFnqnEO7wwPjofAwfMELYpOu4DDyE+ua1MnwUDnEA88PPHNQm2ww3oMkXQeV7pOZDTjhqFK7QtXZ031DoJ88h8YVboWNxpB1S8L0ubpM5nqs9G8EWD6P99fqzhZ7QYpOPA4zwOPM+6fgrxvXuw21svMgVWjhdz1uk/Irk+zLBUNdri2WZSeVx2MR+5XSd1tvXIs9U8OVNx05MPTl6clfqtjJeHPplS2txe+BTjYhVvh9NrazJBkRjkCek81ssota94pNa1v2ZgYC8aTL/AJ3pVy3s3aNYdvQwrNH845HmY9cuUUZ9uNx1RrJc3+IyYI+8MMR+8wVVtplVLDJq7FYsmrtTZV/jp97Uc/7/ADVfq1Yw15KTftB9YEl10cmg4jx1WXZ+y2gy4Ek5Mbi89SfZHU+S0Tx2S4IqhQuyX4kjLl4nRZtq0W1BfDjf9pr+9OpB1k+Y1Vks+6NYA1GhjZOF8mG9Q44Od4A9MVmsW6VMuN4m0Pnu02hreeL4vH+lE25ZDnFIodgs1Vz7tCm6o7KGgn15K32XdF0A2h7aX3Rxv8IGAPiVfLDu7UuhpLaDPcp5+Z18yVMWLYlKli1sn3nYn45eStx09lnawVZXxj0VDZW64EGhQ/8AJWx8w3L4FWvZWyDRJc95e4iMoaBMwApNFcq0sK3ntlWd0pcBERWiEIiIAiIgCIiA09r7OFoovpO9psTyObT5GFxWtRLHFrhBaSCORBgruy5n9ImyOzris0cNUY/jGB9RB9VQ1leUpot6aeHtIzY1SC0y4acOeOED1UqyzwXWeo2rdcC6nTHu+0DhmHGe7kc8FXrDi1wBIMHEYEYYEHTFTvYOqUrwpuY+m7ic50Eub32CYHENMTxBcxFuR9c5z29m9w7akeFgYCL0cDnaGRngdZSvU7S7Umo9zO+1rYhom+yOYMxgAvtWpdYy0smjSLePil76ZxyJE3TjgAO8sdWsWvAp3+yfmC4Hj0eQABxDDXILLMIbQs0BtZjC1pAwLhee04yBgeUYZgcyvtJwcARjrPMHIpYWBt5lwPDpcC52DQc2xI6mSo+raOxcWiCTJaPPGRndJIPOZjNa8Gy9D1tkhzDSkS8SToxgMuefDIcyQs9W0G2U6V5lwMaGk6vAwwAHD+4WKybMLxNSTeIcdC8ju3o7rRoweZlSNVzaTZcQ0D9wAtXhm3XR4FOMsBl4cl7qWO8CP2FD2jeFzjdotA6mCfTIea90ti2qs1rg6WnVzi1gHKTAJ6NBWRjHLLlubvZ2xNlrkdtTwBme0A1n3hGP+Vh303TL5tFnEPg32j2xrhr1HnmMYqwbKp0w1pc6vUYZZ2QLbhzgP7xE46LotGbrb2cCfGMV1KX48HCfl5lGz/5z3ROYbN2VRfRbUqudSvH+Ew5kGMowBOkqx7N2U8CLPQbSb79TFx6wf0VkobJpU3F7KbQ4mSY118PJbaxDQpfmf0E9S30Q1HdppN6u51V3UkD0UrRoNYIY0NHICFkRXYVQh+VFaU3LsIiKQ1CIiAIiIAiIgCIiAIiIAojenZP1mzPYBxDib+JunmJHmpdFrKKkmmZTw8o4ls4w4gqZ2fUbfa4U3vvC48Ex9o3J8NE3SCNZxC+707K+r2wwIZU42+feHkZ9QtT65VoAue0uouPC4aHUHrjrouBOLhJo6qakski2yXXVL0Na43g2JgkQ5oEnDXHmV9phrWhrRlhMnLTD/KixvHS5OHkP1UjZa7av8M3+gz9M1G0/M2Me0tpXAMLz3GGt5n8gFG2OiahMOJEg1KgwL3DENbyY3TmRPJb9m3RtFWo+raC2gwktBceLsxhDWjKddcVPWKjQpwyhTdXcOnD+i22+SMb0lwR+z61+r2Ia4vIvYNJHiCMAD11leNqbul9S9XrtpsGTW8b45e6056lWlmyrRW/iPFFnusxMeOXzUjY9gUaRkNvO953EfjkrVeknLnGP1K8tQl/hVNj7Ba3Gy2YD/wDWtxE9QDgPIKwUd2rxvWio6qeUw39SpxFehpIR5lyVpXSfRioWVtMQxoaOQELKiK0kl0QhERZAREQBERAEREAREQBERAEREAREQBERAV3ffZXbWe+0cVI3h+H2x6Y+Sq2zLIbRTq0AHEPbjGUHCTpILQV0pzZEHEFQFbdQXoo1DSpkC80SZIyIJPIrn6rTOct0S1Tcorayl2PcOz0ADa67nu/26ZgeF7M+UKybPoPi7YrM2gz33CCRzk4u+an7BsGjR7rJd7zsT6qRSGkb/O/oYlfnr/v9EFR3XDjNoe6qeUkN9BiVMWeytpi6xoaOQELKiuQqhD8qIJTlLsIiKQ1CIiAIiIAiIgCIiAIiIAiIgCIiAIiIAiIgCIiAIiIAiIgCIiAIiIAiIgCIiAIiIAiIgCIiAIiIAiIgCIiAIiIAiIgCIiAIiIAiIgCIiAIiIAiIgCIiA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8" name="AutoShape 4" descr="data:image/jpeg;base64,/9j/4AAQSkZJRgABAQAAAQABAAD/2wCEAAkGBhQQERQSEBMUExUVFxgYGRgYGBcXGRgYGBcaFBQWGhgYHSYeGBkkGhQTHzAgJScqLCwsFh49NTAqNSYsMCoBCQoKDgwOGg8PGiwkHyUsKS8sLCksLCwsLCwqLCksLCwsLCksKSwsLywsLCwsLCwsLCwsKiwsLCwsLCksKiwsLP/AABEIAOEA4QMBIgACEQEDEQH/xAAcAAEAAgMBAQEAAAAAAAAAAAAABQYDBAcCAQj/xABCEAABAwEFBQUECAUDBAMAAAABAAIRAwQSITFBBQYiUWETMnGBkUJSobEHFCNicsHR8DOSouHxQ1OyJIKD0hUWY//EABoBAQACAwEAAAAAAAAAAAAAAAADBAECBQb/xAAvEQACAgEEAAMGBwEBAQAAAAAAAQIDEQQSITETQVEFImGBkfAUMnGxwdHhoYIj/9oADAMBAAIRAxEAPwDuKIiAIiIAiIgCIiAIi17Xb6dITUeG+OZ8BmVhtLljs2EUFU3xojIPd4AfmV6ob30HGCXM/EP0lRePXnG5Enhz9CbReKVYPAc0hwORBkL2piMIvjngAkmAMSVTNr71uqkss5LWDN+rvDkPiorbo1LLN4Qc3hFur2xjO+9rfEgfNY6W06TzDajCejgqVs/ZBqmSCepUq/dIEclz/wAe2+Ilh0Rj3ItSKnUbVWsTgHEvp8j+R0VrsdrbVYHsMg/sg9Vdo1Eblx2QWVuBmREVgjCIiAIiIAiIgCIiAIiIAiIgCIiAIi8V6wY1znYBoJPgBJQEPvHvELMLjINRwwGjR7x/IKosa6s+XkvcdStGpbjXquqvzeSfAZNHkIVh2DSF/FcHU3ubz5HTrrUEbth3cBEuWe07ttIwCnKbcF7IW0NJujlvkrPUSyUOnVq2KpwExq090+I/PNXTZu0W12B7fAjUHUFRm8VmDmzCruw7W6z2kPn7KqW0nj3Xmeyd6y3zW+mvdc9kuuiScFZDeuyT362uWhlnacX8TvwjIeZB9FXbDTmFq777QIttZx9gNaB/2j8yV53RqurNqvdUAuNLgCAAY70Hoo9VPdJt/oTUw2wR0jZFMBgUhCruxNstIAlTotA5hZ0t9cY4l2VL4SUjU2tZg9hlQe7du7Ov2RPC+Y/EBPxE/Bb+2tsta0gKoWa2za6N3/dZ84PzUddiV26HWSeNb8PEjp6Ii9Ac8IiIAiIgCIiAIiIAiIgCIiAIiIAojex5Firke4fjgfgSpdam1bH21GpT99jm+ZGHxhaTWYtL0NovDTOSWK0YY6Kx7I2qGkSqeyQSDgQYI5ELapVSMl5ySzwdg65ZbWHDArOaoXMrLttzNVuu3mdzW0dTbCO1FZ6VN5TLHvBbgGxK51t7bLqbHBuTo9WEPafHBb1u2m6oZJVetThXqts4BLi9rR1LuED+qT0BWtacnlk8YqCwif3/ALCXWlxyFZjHjxgD5tVHsl9jX8RDWmM8rx5dV3HfDd36xQBpj7Sl3fvCMW+OAI6jquNbS2ae0vNkXsCOs4j5YK9dDZNp9PkjonujwWSw7RwDmmRz8MFKs3gcBEqE2Ls4mi4hwAaZ4iBPMeMjLVSA2RUAvOY8CJkggR4lc6UYtlltx4PNq2kXDErd3PsRq2ph0Yb58sviQqjtral+aNLId484yAjrHiYXTPo2oU6Vla3tGvrOEvxxHJgnMDnzVzTVJzRXvk1FlxREXdOUEREAREQBERAEREAREQBERAEREAREQHM/pG3Wex5tdmyPfAGvMjkc/Gea523btYd5oA53f7r9HvYCCCJBwIOq57vVuT2AfabJEAEvpuAc2Mzg4EEdMxoVztRp8ZlFZL1Fy/LIpuyLW6sHSC6IMgYAZaZf3UkykoHZe1yx3aUnhh+6GhvhdER81Y6++D6rOzZRaXugEsEucNdJx8VzJJ5xgvNeaMVttLaLJOZGAOv9ls/RVu06rWdbawN1pPZz7T8QXeABPmei2tj7g17XUFa3TTZnc9t2Mx90eOPRdLs1mbTY1jGhrWiABkAuhpNPL80kU9RdFLbFmVVvePcmla5e37OoczEhx5kc+o+KsiLozhGaxJFGMnF5Ryp30f22k6WXH4yC14Hhg6PyzKw7W3Z2k9oFZ7WU5guLgY5SG8zAkmASJXW1obb2lTs9F1Sri3K7neJwuwef6qnPRVJORajq7OjmVv2LZqFjp/Vw41DU+0c/vghpBBjACSo9t5riWX2EHDODGWP6+q3bPvWaVR73NApk9x3E0tjAE53gMJOeCwWzeqi8h1OkxrXZAOAI6EHLHoqtV1a3KyvdnHKeMY8+n2bXUXycXXZtxntZTzjh8rr7ZO7J39q0YbXHaD+r1/yrpsneahaf4bwHe67A/wB1R9mbHpWmmH9vTYT7DiD8Vp7S3bdRdNN7XfhdPoR+alWo2YcJZXo+/wCvvohUXJtWRw/Vcp/yvpj4s6yi5ZYt/a1kAFUmoAYLXDEcodrh8tVddh76Wa1gXH3Xe67A/wB1cr1EJ/B/E0lVJcrlfAnkRFYIgiIgCIiAKP2vtptmuXw43zGEYRifh8lIKt7/AFEmyF4zpva/43T8HKO1uMG4m8EnJJliY8OAIMg4g9F6VW3J22KjOyJxAlvhq3yKtKVWKyKkhOLi8MIi0LVb8CWuDWt71Q5CMwOZ+A65LM5qCyzVJvo3nOAzwRrgcsVzW3bZFoqONO8Wew50kuA4S7HLiDsOSzbOp1gZpOc09D89CqP49Z64LX4Z47OiqG2vbQ5rgT9kMHke2dKbecnA+nNaGyrTUrki0PcGt0waHeMYwtvZ7frNY1IilRcWUxoXtwe/wBkDzR6j8Qtlfn9s18Pw3mRq7C3Hs1K9UdQp33mbpAcGDRoBwnHP0VgoWKnT7jGM/C0D5BZ0V2FcYJJEMpuTywiIpDQIiIAqZ9IFN9Z9ms7CAXF7zMwA1ueHSfVXNUbfi1hloBJxbZawb+OpwMVTWPFTJ9OvfRz7aNhqNoU+1ABrsDmxq0nAxocBh1C97t7tds8MbzxcRj1gnIY6Ynppa99qLWV6dMjhpWYACYymI64BVWx299ncH0Teu6DvHGSC0nHlw8lUekvlCUqotpPDx8ix+OohNQskk2srPXmu/kWPeqw/UqDTSpNMG6XvvcsIAIGipNC01KrnO7QMcAIgOAjUYGRmDkcCeRUlvBvSdoEBlMtjvCSSSOmQjEZSoZgNNwOoz6txkeUnylQ6bZGa8VZXn64Jbo2SqfhvEvJ/H5+vRtVNpvJu1ofAOBg+Ja5uo54EawpSna7PZ6bDTDatZ8mKpN1gjSIkzOJhaO71jLKtx2LahewHmKtM3T6sHnKia1MuqNYIENaDJAAwvGScBi6F3KtFXZdKl5cMJp+fPXP1+HmcK7WTjVG6PE8tSXk8ZzlevXx8sly2L9IVps5uvaajeQBMA6CScOoPquh7H32oWiAT2buTv1XHrPUNEBscPI5HmROB8WlbbK7XZG4eR/I5jz9Vtf7N1On96n3o+nn9/p9BT7U093Fy2v18v8+f1O7NdOIX1ci2fvXXsgzJaBN04gjor7uxvhTtw4RDscPCJwzGY6Y5qpXqYye1rDL8qWluXK9UWBERWSELT2zZO1s9Wn7zHAeMYfGFuIsNZWDKeOTi+7+1HUagDTGMjx5HocoXX9n24VqbajdRiOR1HkVxnbdl7G01WDC7UdHhMt+EKx7vbbwa17rtJzvtfIHXRphoPTzXIou8JtP7Zftr3rKLrtPazGU3Vaj7lFubtX9G9Pn4Z0za7a1spiraL1CzEgUaA4X1OTn+62MY+UqY2RYTtKo212gRZ2H/AKeicjGHbPGuWAUJvbvG2rbeyB4KQLJ07QkF3yu+Sksy4+JL5I0rWJbV8z7s7ZwptaxoiAAB05K9bKsIYwYYqq7v2hjqgD3AO0BOauLrW1uZCoVuG/M3wje9vG1GrtvZ3aUXho4oMR4LX3JrB1jpjIsljhyc1xn9fNb1n2tSqG617SeQIlYqFJtG0ENgCsC4jS+zM+Jaf6F0KHWrN8OnwyvJy2bJfqSiIi6ZXCIiAIiIAufb0WZ1e3NhruzLqFIOjhJvlzwDzGPordtPaLWtdL7jGD7Sp7o90fePwnmtLY9kdXe20VGmnTZ/ApHAgER2rx75BMDQHmVTtfiyVcfXknr9xbmU/fypNrrdKTR6x/7Kmq1b61JtNqOP+m34D9FU3vAzIC9J7GWKZv1m/wCEeY9sPOoS9Ipfu/5PYqFju2b3m4u6ge14jXmPDGX29ZG16TbTSifaA55keOv+VAHaLWnCSR+9VJbtbUax/ZOH2VbIe6RgR1uyCOhbyXH9uaFRl+Jq+f8Af9nY9h62TX4ez/z+np8u1/hGUrc6kKZaJIcbo5EFrm/EnDqslmpgTJBecXeJ/JeN4LP2dbsx7E5c3Gfld9VGDBdv2elCmEmuXFff/Tja737ZpPjdL9/5wSVW3BhLWz1AwHmDgfRY6O0wO+zD7pA/pILD6DxWo5wd3s/eGfmNV5q0iBji0+0Pz5K7KT7RUjCPTJ//AOVpmzwaQcHVLocAWcIAJ4ZIBzHqr39FNhhj6l0NkAADIXjeOZOgaueV6v8A01BoAkBwj774AMdGuB8wuybjWLs7Iz7xJ8u6Pg1eOvl4utlL0f7cHr9LBU6KEfXn6vP7FgREVk0CIiA5T9I1kuWwu0qMa7zHAf8AiFBbPtF10HuuwKu/0pWTho1eRcw+YDh8iufBcTUR22NHTpeYI6XU3qbZtm3mwH02ikwfeiGO8IBcfwuXKKVFzy+p3W5STLnOOJOWcYnlhqVO1qX1mjE8bDIn0x8R8lHVhg2mzwHniSepzP8AZYnc5pJ+RJVWo5ZpOfENbpkBz/VW2y2Ks2gPrjxSboHyXxpwjXPAmVl2Hsr6uGFjO0tVbCnPsjV/3R15eKvOxt0mUiKtc9tW953daeTG5DxzWK6ZXvEevU1stVfZQLTupWZTNssgfTbSbfN/hfUAxc5jB3QGyYOcKxWLebtzYn69o0H/ALwaZ+LleqlMOBaRIIgjmDgVxrYbTSqCkf8ARtIZ/JVA/JTX0Kpwkn5kVdniqWUdnREXXOeEWlads0affqNnkMT6BQ9q32ptwptLvGGj9VFK6Ee2bxrlLpFlUZtXajabXEvDGt79Q+z91vN55aKp7Q3xrupPqNLWBpgADFxgk4nIQD6KrWfbVW2w6tF2lF1gECTiXxz6lUrdWmsQLENM+5Fxo7Ro1HNq2gxTYZpUBxGdKtXQv1AnCea2rVvzpSp+bj+Q/VVcsaG3iS4TButMA9S6PzXxpGjQIzkyY5gYA+EFVFqJxWI8E/gxfZX9rbTdWq1jWkNqP7zQJaW5eLccR4clCWnZ7qeLi26e64SQ7wgTPQq01gXNHtBxfA4iKhwjs2hoHPPWfKNfRNIm5DmEw5juYzMAkgjmMfFdPQe0pUe7NZic/XezY3+/B4l/xkIaMEi64kCT7MDnqYxHJZKNUtMXW5XolucYOl04wcsDitu07MwvUheaMbuEt0vz7bcBiOsgLSvYTmCTnID3HIloIuwDn/heqrsrvhmOGmeXnXOqeJJpr7+2jxXJJLyb8k8XM5nA4/BYlskwSSZcMybrnFxGUFxDmgzj/YLXeyDp5EEeo1UpofIXukTMNzOHr814lZLNUioIEkS7wuguE+YCxKSitzCi5cIkqVAVK7bsiH92MCGiBB07rcF33Z9m7OkxnutaPQQVxP6PLCa1saSCQLufLF5/4wu6Lx+nzKUpv782eyuShGNa8l/gREVwrBERAV3f2ydpYqnNha8eRg/Alclhdz2jZu1pVKfvsc31BC4aWxgdFy9bHEky9pn7rRnsNouPB018FL0LBTbUdWeRcDbxHP7o8TBPSVAhWHYFdpjtCwdmWuF+SHQZAgAkmQqDWS1nBet1djlgNorD7aqBgf8ATZm2mOXM9fBWBVWtvtIBpU8xMuPPoP1URbd4q7/9QtHJvD8RiupHUVVRUY84KLqnZLdIvde1sYJe5rfEgLj20LQ1tstjmGWir2gI1kB5+KlXEnEknqVE1bCTaSQJFSnEc3NwI8bsHyKq3anxFjGCxVTsfZd6++r3D7NjWg6niP5BTuw9si0sxweO8PzHRcwArUqbWkC8BBkEDDAacoXiz7ar0nh7H02uHWfhqlerkpZbyjEtMmuETW1NnPstXs6hlrj9m/Rw908nD95rRtVF/Y1a7Yutb0ymJk5Z/Ba21NuWqvTmtVmneAm5Dbx7omM81r2u0VqdmdRquJBMluPpj4KvPbu93r4k0Yyxz2bb933jZb31SWvpuALTjI7S6CCNMcOgWnu9ZblMumbxw8BgPjeWi3ed72ustRznUqtRjnE94QZuiMmzHpgrG0BogDLyHoFl8LkLPJ4mDIieoB+Y+KytqCByGQLgXMPvAAAkeUeOS8nHQLDXbgTkQCtAadVshuEl4ON2X1ZMSwum5lppzyHgNJkNwgEYXoYNe2LKfEeoK1Q+6BgLt0XsGlzQXHiBcMJkCegmMFncWkDuwcGC8wA9asMEnxg+Ga3RnB5fZjN5gc0ySBDgCAMXtc4fH+YRidOtZBUktIp1MiYgEHQiYY4zn3T0W/dBLgLpI7xim0UwP9suIn4HlnJ8VGNcAZAk3WOLqTcAIdeYMtJBw54mTZ0+ps08t0H/AEyrqNLXqI7Zr9H5ogXMc1wbdc1wJDacmQdXSMjgcNfBeNObQQMnXXPPvS4YxqOSmKwDx2bxM8ILe8OjZzGX2bvLkoy02MscDwuAwp3AHAz70tk68JxXrdJrq9SsLiXp99nlNVorNM/e5Xr99P75NZzWgOGZaJPE0QZjDE3x4R6BfbJZrjalUwRDWjEEcXFjPRp9V7BA4cCGyTxMDS7IXYBxy56ws9VxNGXG9el7ugENaDhoZykYhZ9oT2aeT+X14Ggjv1EI/HP05/gv30T2Quc+q4ZAgdJN0D+l3qumqp/RtYOzsk6uPyH6lyti4GmjitfE9JfLM2ERFYIAiIgC43vVsw2e1VG6El7fwuxHoZHkuyKn/SNsjtKLa7RxUsD+B36GPUqpqq90M+hPRPbLHqc1C2rEcfJaqz2U8QXHZ0Sw0LVTpsZNNzyTdJvQ1uJDTAEkZDMZrM/aLjLQ0MbBm40DhOAJc6TAJE46+C1tnPzpuksqaAhuN0SHPIyIB82nms/E5pYXAvp4AlzQyDlDR3pGBI1Cya8ZMbDmDmP3ovrmA4EAjqvpaHMa+mHkAAOloAEYRhOIOpMr5en9+hWDKMYsrdGN/lH6L0KQGUN8P0C93pXws1Qyam0bN2lMtB9pro0JaZE/Eeax7etFJ83HTebLQYvgwA5rm9CDl5TpunmP30Xiz7cpWasztqdOoxxhwc1rnMmQHNBE6EFZUVJpNjc48oq+x6bA8mqG3REFzSOIHAgnIc/JWeRh1yOh8/irxt/dyjb7OAy6MJpvbEY4jL2SuX0L9jc+jaJAacoJLeRbGbT8MDqrF1LgRwsVhMX4MHXI8+Y8Vith4HQJMHDn0Wr/APZLO0DEvI5A/EQD8VmdtDt6DnUDnIgC6ZESOeSgwzchbZLHjAtLWsiYkcAmfjgVtWa0l03TcJEdnTaQag6FuPqSRyIWjaKoc8kTpn0Ab+SxgrJsS1V12A8EBpuspl1UupuOrgBHkCJ0GYXoPdeMODqkAF03aQGWF5gunMSCOmOCi7Pa4cLruzMES29NSTiIBi9GnCDGYKyMF1pbfPZzJY511w0Dg0mDMdTOB0JyYwZmuY5rjIexsjjqXiIdHC26CWze0Ee8Jgx9qo9k77MyD5tdqQJAmPALYpW8Fob2rqtwcDhwgYnvNdMnKfCCXBDVvyCQxpM3QDdkZYCccStoycZZRiUVKOJLg0/qRe09lN1oLn0xJP4sTiI1jDWc19qUzUdTaZI4BJ/mI6YOiOi9BxYQ9jnNc3EObmCpXdfZVW02pr3AuBeSSG4STxGQLsYkwMl0LvaFl9Kql3nv1OdR7Php73bF8YfHp15/bOw7CsvZWekzk0E+J4j8St9fAF9VuK2pIiby8hERbGAiIgCx2mgKjHMcJa4EEdCIKyInYOIbTsBoVn0nZscR4jQ+YgrXpuggq8/SVsjFloaPuP8Amw/MeiooXBthsm4nVrluimWOwUu0a9mOjhxBrWuacHmcDBLeS2O0Lmis0S6nLakU23GgfxANHHJwwGnNRdlnhe0XnNxDfekcTTiNAfMBSj3tD21AW1GvABiWU2n2H6fhOWYzUaMs8Wlha4PBeaVXV2AvnJzRMAOHLUDmsN66YPPDrOnj+9VmFJsvou7MhwJDiXwAc2NGpbmMDgeix2ayvqhzAC5zMCRgPuvk92Y11HRGEeiYx01/VeysFnqnEO7wwPjofAwfMELYpOu4DDyE+ua1MnwUDnEA88PPHNQm2ww3oMkXQeV7pOZDTjhqFK7QtXZ031DoJ88h8YVboWNxpB1S8L0ubpM5nqs9G8EWD6P99fqzhZ7QYpOPA4zwOPM+6fgrxvXuw21svMgVWjhdz1uk/Irk+zLBUNdri2WZSeVx2MR+5XSd1tvXIs9U8OVNx05MPTl6clfqtjJeHPplS2txe+BTjYhVvh9NrazJBkRjkCek81ssota94pNa1v2ZgYC8aTL/AJ3pVy3s3aNYdvQwrNH845HmY9cuUUZ9uNx1RrJc3+IyYI+8MMR+8wVVtplVLDJq7FYsmrtTZV/jp97Uc/7/ADVfq1Yw15KTftB9YEl10cmg4jx1WXZ+y2gy4Ek5Mbi89SfZHU+S0Tx2S4IqhQuyX4kjLl4nRZtq0W1BfDjf9pr+9OpB1k+Y1Vks+6NYA1GhjZOF8mG9Q44Od4A9MVmsW6VMuN4m0Pnu02hreeL4vH+lE25ZDnFIodgs1Vz7tCm6o7KGgn15K32XdF0A2h7aX3Rxv8IGAPiVfLDu7UuhpLaDPcp5+Z18yVMWLYlKli1sn3nYn45eStx09lnawVZXxj0VDZW64EGhQ/8AJWx8w3L4FWvZWyDRJc95e4iMoaBMwApNFcq0sK3ntlWd0pcBERWiEIiIAiIgCIiA09r7OFoovpO9psTyObT5GFxWtRLHFrhBaSCORBgruy5n9ImyOzris0cNUY/jGB9RB9VQ1leUpot6aeHtIzY1SC0y4acOeOED1UqyzwXWeo2rdcC6nTHu+0DhmHGe7kc8FXrDi1wBIMHEYEYYEHTFTvYOqUrwpuY+m7ic50Eub32CYHENMTxBcxFuR9c5z29m9w7akeFgYCL0cDnaGRngdZSvU7S7Umo9zO+1rYhom+yOYMxgAvtWpdYy0smjSLePil76ZxyJE3TjgAO8sdWsWvAp3+yfmC4Hj0eQABxDDXILLMIbQs0BtZjC1pAwLhee04yBgeUYZgcyvtJwcARjrPMHIpYWBt5lwPDpcC52DQc2xI6mSo+raOxcWiCTJaPPGRndJIPOZjNa8Gy9D1tkhzDSkS8SToxgMuefDIcyQs9W0G2U6V5lwMaGk6vAwwAHD+4WKybMLxNSTeIcdC8ju3o7rRoweZlSNVzaTZcQ0D9wAtXhm3XR4FOMsBl4cl7qWO8CP2FD2jeFzjdotA6mCfTIea90ti2qs1rg6WnVzi1gHKTAJ6NBWRjHLLlubvZ2xNlrkdtTwBme0A1n3hGP+Vh303TL5tFnEPg32j2xrhr1HnmMYqwbKp0w1pc6vUYZZ2QLbhzgP7xE46LotGbrb2cCfGMV1KX48HCfl5lGz/5z3ROYbN2VRfRbUqudSvH+Ew5kGMowBOkqx7N2U8CLPQbSb79TFx6wf0VkobJpU3F7KbQ4mSY118PJbaxDQpfmf0E9S30Q1HdppN6u51V3UkD0UrRoNYIY0NHICFkRXYVQh+VFaU3LsIiKQ1CIiAIiIAiIgCIiAIiIAojenZP1mzPYBxDib+JunmJHmpdFrKKkmmZTw8o4ls4w4gqZ2fUbfa4U3vvC48Ex9o3J8NE3SCNZxC+707K+r2wwIZU42+feHkZ9QtT65VoAue0uouPC4aHUHrjrouBOLhJo6qakski2yXXVL0Na43g2JgkQ5oEnDXHmV9phrWhrRlhMnLTD/KixvHS5OHkP1UjZa7av8M3+gz9M1G0/M2Me0tpXAMLz3GGt5n8gFG2OiahMOJEg1KgwL3DENbyY3TmRPJb9m3RtFWo+raC2gwktBceLsxhDWjKddcVPWKjQpwyhTdXcOnD+i22+SMb0lwR+z61+r2Ia4vIvYNJHiCMAD11leNqbul9S9XrtpsGTW8b45e6056lWlmyrRW/iPFFnusxMeOXzUjY9gUaRkNvO953EfjkrVeknLnGP1K8tQl/hVNj7Ba3Gy2YD/wDWtxE9QDgPIKwUd2rxvWio6qeUw39SpxFehpIR5lyVpXSfRioWVtMQxoaOQELKiK0kl0QhERZAREQBERAEREAREQBERAEREAREQBERAV3ffZXbWe+0cVI3h+H2x6Y+Sq2zLIbRTq0AHEPbjGUHCTpILQV0pzZEHEFQFbdQXoo1DSpkC80SZIyIJPIrn6rTOct0S1Tcorayl2PcOz0ADa67nu/26ZgeF7M+UKybPoPi7YrM2gz33CCRzk4u+an7BsGjR7rJd7zsT6qRSGkb/O/oYlfnr/v9EFR3XDjNoe6qeUkN9BiVMWeytpi6xoaOQELKiuQqhD8qIJTlLsIiKQ1CIiAIiIAiIgCIiAIiIAiIgCIiAIiIAiIgCIiAIiIAiIgCIiAIiIAiIgCIiAIiIAiIgCIiAIiIAiIgCIiAIiIAiIgCIiAIiIAiIgCIiAIiIAiIgCIiA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AutoShape 6" descr="data:image/jpeg;base64,/9j/4AAQSkZJRgABAQAAAQABAAD/2wCEAAkGBhQQERQSEBMUExUVFxgYGRgYGBcXGRgYGBcaFBQWGhgYHSYeGBkkGhQTHzAgJScqLCwsFh49NTAqNSYsMCoBCQoKDgwOGg8PGiwkHyUsKS8sLCksLCwsLCwqLCksLCwsLCksKSwsLywsLCwsLCwsLCwsKiwsLCwsLCksKiwsLP/AABEIAOEA4QMBIgACEQEDEQH/xAAcAAEAAgMBAQEAAAAAAAAAAAAABQYDBAcCAQj/xABCEAABAwEFBQUECAUDBAMAAAABAAIRAwQSITFBBQYiUWETMnGBkUJSobEHFCNicsHR8DOSouHxQ1OyJIKD0hUWY//EABoBAQACAwEAAAAAAAAAAAAAAAADBAECBQb/xAAvEQACAgEEAAMGBwEBAQAAAAAAAQIDEQQSITETQVEFImGBkfAUMnGxwdHhoYIj/9oADAMBAAIRAxEAPwDuKIiAIiIAiIgCIiAIi17Xb6dITUeG+OZ8BmVhtLljs2EUFU3xojIPd4AfmV6ob30HGCXM/EP0lRePXnG5Enhz9CbReKVYPAc0hwORBkL2piMIvjngAkmAMSVTNr71uqkss5LWDN+rvDkPiorbo1LLN4Qc3hFur2xjO+9rfEgfNY6W06TzDajCejgqVs/ZBqmSCepUq/dIEclz/wAe2+Ilh0Rj3ItSKnUbVWsTgHEvp8j+R0VrsdrbVYHsMg/sg9Vdo1Eblx2QWVuBmREVgjCIiAIiIAiIgCIiAIiIAiIgCIiAIi8V6wY1znYBoJPgBJQEPvHvELMLjINRwwGjR7x/IKosa6s+XkvcdStGpbjXquqvzeSfAZNHkIVh2DSF/FcHU3ubz5HTrrUEbth3cBEuWe07ttIwCnKbcF7IW0NJujlvkrPUSyUOnVq2KpwExq090+I/PNXTZu0W12B7fAjUHUFRm8VmDmzCruw7W6z2kPn7KqW0nj3Xmeyd6y3zW+mvdc9kuuiScFZDeuyT362uWhlnacX8TvwjIeZB9FXbDTmFq777QIttZx9gNaB/2j8yV53RqurNqvdUAuNLgCAAY70Hoo9VPdJt/oTUw2wR0jZFMBgUhCruxNstIAlTotA5hZ0t9cY4l2VL4SUjU2tZg9hlQe7du7Ov2RPC+Y/EBPxE/Bb+2tsta0gKoWa2za6N3/dZ84PzUddiV26HWSeNb8PEjp6Ii9Ac8IiIAiIgCIiAIiIAiIgCIiAIiIAojex5Firke4fjgfgSpdam1bH21GpT99jm+ZGHxhaTWYtL0NovDTOSWK0YY6Kx7I2qGkSqeyQSDgQYI5ELapVSMl5ySzwdg65ZbWHDArOaoXMrLttzNVuu3mdzW0dTbCO1FZ6VN5TLHvBbgGxK51t7bLqbHBuTo9WEPafHBb1u2m6oZJVetThXqts4BLi9rR1LuED+qT0BWtacnlk8YqCwif3/ALCXWlxyFZjHjxgD5tVHsl9jX8RDWmM8rx5dV3HfDd36xQBpj7Sl3fvCMW+OAI6jquNbS2ae0vNkXsCOs4j5YK9dDZNp9PkjonujwWSw7RwDmmRz8MFKs3gcBEqE2Ls4mi4hwAaZ4iBPMeMjLVSA2RUAvOY8CJkggR4lc6UYtlltx4PNq2kXDErd3PsRq2ph0Yb58sviQqjtral+aNLId484yAjrHiYXTPo2oU6Vla3tGvrOEvxxHJgnMDnzVzTVJzRXvk1FlxREXdOUEREAREQBERAEREAREQBERAEREAREQHM/pG3Wex5tdmyPfAGvMjkc/Gea523btYd5oA53f7r9HvYCCCJBwIOq57vVuT2AfabJEAEvpuAc2Mzg4EEdMxoVztRp8ZlFZL1Fy/LIpuyLW6sHSC6IMgYAZaZf3UkykoHZe1yx3aUnhh+6GhvhdER81Y6++D6rOzZRaXugEsEucNdJx8VzJJ5xgvNeaMVttLaLJOZGAOv9ls/RVu06rWdbawN1pPZz7T8QXeABPmei2tj7g17XUFa3TTZnc9t2Mx90eOPRdLs1mbTY1jGhrWiABkAuhpNPL80kU9RdFLbFmVVvePcmla5e37OoczEhx5kc+o+KsiLozhGaxJFGMnF5Ryp30f22k6WXH4yC14Hhg6PyzKw7W3Z2k9oFZ7WU5guLgY5SG8zAkmASJXW1obb2lTs9F1Sri3K7neJwuwef6qnPRVJORajq7OjmVv2LZqFjp/Vw41DU+0c/vghpBBjACSo9t5riWX2EHDODGWP6+q3bPvWaVR73NApk9x3E0tjAE53gMJOeCwWzeqi8h1OkxrXZAOAI6EHLHoqtV1a3KyvdnHKeMY8+n2bXUXycXXZtxntZTzjh8rr7ZO7J39q0YbXHaD+r1/yrpsneahaf4bwHe67A/wB1R9mbHpWmmH9vTYT7DiD8Vp7S3bdRdNN7XfhdPoR+alWo2YcJZXo+/wCvvohUXJtWRw/Vcp/yvpj4s6yi5ZYt/a1kAFUmoAYLXDEcodrh8tVddh76Wa1gXH3Xe67A/wB1cr1EJ/B/E0lVJcrlfAnkRFYIgiIgCIiAKP2vtptmuXw43zGEYRifh8lIKt7/AFEmyF4zpva/43T8HKO1uMG4m8EnJJliY8OAIMg4g9F6VW3J22KjOyJxAlvhq3yKtKVWKyKkhOLi8MIi0LVb8CWuDWt71Q5CMwOZ+A65LM5qCyzVJvo3nOAzwRrgcsVzW3bZFoqONO8Wew50kuA4S7HLiDsOSzbOp1gZpOc09D89CqP49Z64LX4Z47OiqG2vbQ5rgT9kMHke2dKbecnA+nNaGyrTUrki0PcGt0waHeMYwtvZ7frNY1IilRcWUxoXtwe/wBkDzR6j8Qtlfn9s18Pw3mRq7C3Hs1K9UdQp33mbpAcGDRoBwnHP0VgoWKnT7jGM/C0D5BZ0V2FcYJJEMpuTywiIpDQIiIAqZ9IFN9Z9ms7CAXF7zMwA1ueHSfVXNUbfi1hloBJxbZawb+OpwMVTWPFTJ9OvfRz7aNhqNoU+1ABrsDmxq0nAxocBh1C97t7tds8MbzxcRj1gnIY6Ynppa99qLWV6dMjhpWYACYymI64BVWx299ncH0Teu6DvHGSC0nHlw8lUekvlCUqotpPDx8ix+OohNQskk2srPXmu/kWPeqw/UqDTSpNMG6XvvcsIAIGipNC01KrnO7QMcAIgOAjUYGRmDkcCeRUlvBvSdoEBlMtjvCSSSOmQjEZSoZgNNwOoz6txkeUnylQ6bZGa8VZXn64Jbo2SqfhvEvJ/H5+vRtVNpvJu1ofAOBg+Ja5uo54EawpSna7PZ6bDTDatZ8mKpN1gjSIkzOJhaO71jLKtx2LahewHmKtM3T6sHnKia1MuqNYIENaDJAAwvGScBi6F3KtFXZdKl5cMJp+fPXP1+HmcK7WTjVG6PE8tSXk8ZzlevXx8sly2L9IVps5uvaajeQBMA6CScOoPquh7H32oWiAT2buTv1XHrPUNEBscPI5HmROB8WlbbK7XZG4eR/I5jz9Vtf7N1On96n3o+nn9/p9BT7U093Fy2v18v8+f1O7NdOIX1ci2fvXXsgzJaBN04gjor7uxvhTtw4RDscPCJwzGY6Y5qpXqYye1rDL8qWluXK9UWBERWSELT2zZO1s9Wn7zHAeMYfGFuIsNZWDKeOTi+7+1HUagDTGMjx5HocoXX9n24VqbajdRiOR1HkVxnbdl7G01WDC7UdHhMt+EKx7vbbwa17rtJzvtfIHXRphoPTzXIou8JtP7Zftr3rKLrtPazGU3Vaj7lFubtX9G9Pn4Z0za7a1spiraL1CzEgUaA4X1OTn+62MY+UqY2RYTtKo212gRZ2H/AKeicjGHbPGuWAUJvbvG2rbeyB4KQLJ07QkF3yu+Sksy4+JL5I0rWJbV8z7s7ZwptaxoiAAB05K9bKsIYwYYqq7v2hjqgD3AO0BOauLrW1uZCoVuG/M3wje9vG1GrtvZ3aUXho4oMR4LX3JrB1jpjIsljhyc1xn9fNb1n2tSqG617SeQIlYqFJtG0ENgCsC4jS+zM+Jaf6F0KHWrN8OnwyvJy2bJfqSiIi6ZXCIiAIiIAufb0WZ1e3NhruzLqFIOjhJvlzwDzGPordtPaLWtdL7jGD7Sp7o90fePwnmtLY9kdXe20VGmnTZ/ApHAgER2rx75BMDQHmVTtfiyVcfXknr9xbmU/fypNrrdKTR6x/7Kmq1b61JtNqOP+m34D9FU3vAzIC9J7GWKZv1m/wCEeY9sPOoS9Ipfu/5PYqFju2b3m4u6ge14jXmPDGX29ZG16TbTSifaA55keOv+VAHaLWnCSR+9VJbtbUax/ZOH2VbIe6RgR1uyCOhbyXH9uaFRl+Jq+f8Af9nY9h62TX4ez/z+np8u1/hGUrc6kKZaJIcbo5EFrm/EnDqslmpgTJBecXeJ/JeN4LP2dbsx7E5c3Gfld9VGDBdv2elCmEmuXFff/Tja737ZpPjdL9/5wSVW3BhLWz1AwHmDgfRY6O0wO+zD7pA/pILD6DxWo5wd3s/eGfmNV5q0iBji0+0Pz5K7KT7RUjCPTJ//AOVpmzwaQcHVLocAWcIAJ4ZIBzHqr39FNhhj6l0NkAADIXjeOZOgaueV6v8A01BoAkBwj774AMdGuB8wuybjWLs7Iz7xJ8u6Pg1eOvl4utlL0f7cHr9LBU6KEfXn6vP7FgREVk0CIiA5T9I1kuWwu0qMa7zHAf8AiFBbPtF10HuuwKu/0pWTho1eRcw+YDh8iufBcTUR22NHTpeYI6XU3qbZtm3mwH02ikwfeiGO8IBcfwuXKKVFzy+p3W5STLnOOJOWcYnlhqVO1qX1mjE8bDIn0x8R8lHVhg2mzwHniSepzP8AZYnc5pJ+RJVWo5ZpOfENbpkBz/VW2y2Ks2gPrjxSboHyXxpwjXPAmVl2Hsr6uGFjO0tVbCnPsjV/3R15eKvOxt0mUiKtc9tW953daeTG5DxzWK6ZXvEevU1stVfZQLTupWZTNssgfTbSbfN/hfUAxc5jB3QGyYOcKxWLebtzYn69o0H/ALwaZ+LleqlMOBaRIIgjmDgVxrYbTSqCkf8ARtIZ/JVA/JTX0Kpwkn5kVdniqWUdnREXXOeEWlads0affqNnkMT6BQ9q32ptwptLvGGj9VFK6Ee2bxrlLpFlUZtXajabXEvDGt79Q+z91vN55aKp7Q3xrupPqNLWBpgADFxgk4nIQD6KrWfbVW2w6tF2lF1gECTiXxz6lUrdWmsQLENM+5Fxo7Ro1HNq2gxTYZpUBxGdKtXQv1AnCea2rVvzpSp+bj+Q/VVcsaG3iS4TButMA9S6PzXxpGjQIzkyY5gYA+EFVFqJxWI8E/gxfZX9rbTdWq1jWkNqP7zQJaW5eLccR4clCWnZ7qeLi26e64SQ7wgTPQq01gXNHtBxfA4iKhwjs2hoHPPWfKNfRNIm5DmEw5juYzMAkgjmMfFdPQe0pUe7NZic/XezY3+/B4l/xkIaMEi64kCT7MDnqYxHJZKNUtMXW5XolucYOl04wcsDitu07MwvUheaMbuEt0vz7bcBiOsgLSvYTmCTnID3HIloIuwDn/heqrsrvhmOGmeXnXOqeJJpr7+2jxXJJLyb8k8XM5nA4/BYlskwSSZcMybrnFxGUFxDmgzj/YLXeyDp5EEeo1UpofIXukTMNzOHr814lZLNUioIEkS7wuguE+YCxKSitzCi5cIkqVAVK7bsiH92MCGiBB07rcF33Z9m7OkxnutaPQQVxP6PLCa1saSCQLufLF5/4wu6Lx+nzKUpv782eyuShGNa8l/gREVwrBERAV3f2ydpYqnNha8eRg/Alclhdz2jZu1pVKfvsc31BC4aWxgdFy9bHEky9pn7rRnsNouPB018FL0LBTbUdWeRcDbxHP7o8TBPSVAhWHYFdpjtCwdmWuF+SHQZAgAkmQqDWS1nBet1djlgNorD7aqBgf8ATZm2mOXM9fBWBVWtvtIBpU8xMuPPoP1URbd4q7/9QtHJvD8RiupHUVVRUY84KLqnZLdIvde1sYJe5rfEgLj20LQ1tstjmGWir2gI1kB5+KlXEnEknqVE1bCTaSQJFSnEc3NwI8bsHyKq3anxFjGCxVTsfZd6++r3D7NjWg6niP5BTuw9si0sxweO8PzHRcwArUqbWkC8BBkEDDAacoXiz7ar0nh7H02uHWfhqlerkpZbyjEtMmuETW1NnPstXs6hlrj9m/Rw908nD95rRtVF/Y1a7Yutb0ymJk5Z/Ba21NuWqvTmtVmneAm5Dbx7omM81r2u0VqdmdRquJBMluPpj4KvPbu93r4k0Yyxz2bb933jZb31SWvpuALTjI7S6CCNMcOgWnu9ZblMumbxw8BgPjeWi3ed72ustRznUqtRjnE94QZuiMmzHpgrG0BogDLyHoFl8LkLPJ4mDIieoB+Y+KytqCByGQLgXMPvAAAkeUeOS8nHQLDXbgTkQCtAadVshuEl4ON2X1ZMSwum5lppzyHgNJkNwgEYXoYNe2LKfEeoK1Q+6BgLt0XsGlzQXHiBcMJkCegmMFncWkDuwcGC8wA9asMEnxg+Ga3RnB5fZjN5gc0ySBDgCAMXtc4fH+YRidOtZBUktIp1MiYgEHQiYY4zn3T0W/dBLgLpI7xim0UwP9suIn4HlnJ8VGNcAZAk3WOLqTcAIdeYMtJBw54mTZ0+ps08t0H/AEyrqNLXqI7Zr9H5ogXMc1wbdc1wJDacmQdXSMjgcNfBeNObQQMnXXPPvS4YxqOSmKwDx2bxM8ILe8OjZzGX2bvLkoy02MscDwuAwp3AHAz70tk68JxXrdJrq9SsLiXp99nlNVorNM/e5Xr99P75NZzWgOGZaJPE0QZjDE3x4R6BfbJZrjalUwRDWjEEcXFjPRp9V7BA4cCGyTxMDS7IXYBxy56ws9VxNGXG9el7ugENaDhoZykYhZ9oT2aeT+X14Ggjv1EI/HP05/gv30T2Quc+q4ZAgdJN0D+l3qumqp/RtYOzsk6uPyH6lyti4GmjitfE9JfLM2ERFYIAiIgC43vVsw2e1VG6El7fwuxHoZHkuyKn/SNsjtKLa7RxUsD+B36GPUqpqq90M+hPRPbLHqc1C2rEcfJaqz2U8QXHZ0Sw0LVTpsZNNzyTdJvQ1uJDTAEkZDMZrM/aLjLQ0MbBm40DhOAJc6TAJE46+C1tnPzpuksqaAhuN0SHPIyIB82nms/E5pYXAvp4AlzQyDlDR3pGBI1Cya8ZMbDmDmP3ovrmA4EAjqvpaHMa+mHkAAOloAEYRhOIOpMr5en9+hWDKMYsrdGN/lH6L0KQGUN8P0C93pXws1Qyam0bN2lMtB9pro0JaZE/Eeax7etFJ83HTebLQYvgwA5rm9CDl5TpunmP30Xiz7cpWasztqdOoxxhwc1rnMmQHNBE6EFZUVJpNjc48oq+x6bA8mqG3REFzSOIHAgnIc/JWeRh1yOh8/irxt/dyjb7OAy6MJpvbEY4jL2SuX0L9jc+jaJAacoJLeRbGbT8MDqrF1LgRwsVhMX4MHXI8+Y8Vith4HQJMHDn0Wr/APZLO0DEvI5A/EQD8VmdtDt6DnUDnIgC6ZESOeSgwzchbZLHjAtLWsiYkcAmfjgVtWa0l03TcJEdnTaQag6FuPqSRyIWjaKoc8kTpn0Ab+SxgrJsS1V12A8EBpuspl1UupuOrgBHkCJ0GYXoPdeMODqkAF03aQGWF5gunMSCOmOCi7Pa4cLruzMES29NSTiIBi9GnCDGYKyMF1pbfPZzJY511w0Dg0mDMdTOB0JyYwZmuY5rjIexsjjqXiIdHC26CWze0Ee8Jgx9qo9k77MyD5tdqQJAmPALYpW8Fob2rqtwcDhwgYnvNdMnKfCCXBDVvyCQxpM3QDdkZYCccStoycZZRiUVKOJLg0/qRe09lN1oLn0xJP4sTiI1jDWc19qUzUdTaZI4BJ/mI6YOiOi9BxYQ9jnNc3EObmCpXdfZVW02pr3AuBeSSG4STxGQLsYkwMl0LvaFl9Kql3nv1OdR7Php73bF8YfHp15/bOw7CsvZWekzk0E+J4j8St9fAF9VuK2pIiby8hERbGAiIgCx2mgKjHMcJa4EEdCIKyInYOIbTsBoVn0nZscR4jQ+YgrXpuggq8/SVsjFloaPuP8Amw/MeiooXBthsm4nVrluimWOwUu0a9mOjhxBrWuacHmcDBLeS2O0Lmis0S6nLakU23GgfxANHHJwwGnNRdlnhe0XnNxDfekcTTiNAfMBSj3tD21AW1GvABiWU2n2H6fhOWYzUaMs8Wlha4PBeaVXV2AvnJzRMAOHLUDmsN66YPPDrOnj+9VmFJsvou7MhwJDiXwAc2NGpbmMDgeix2ayvqhzAC5zMCRgPuvk92Y11HRGEeiYx01/VeysFnqnEO7wwPjofAwfMELYpOu4DDyE+ua1MnwUDnEA88PPHNQm2ww3oMkXQeV7pOZDTjhqFK7QtXZ031DoJ88h8YVboWNxpB1S8L0ubpM5nqs9G8EWD6P99fqzhZ7QYpOPA4zwOPM+6fgrxvXuw21svMgVWjhdz1uk/Irk+zLBUNdri2WZSeVx2MR+5XSd1tvXIs9U8OVNx05MPTl6clfqtjJeHPplS2txe+BTjYhVvh9NrazJBkRjkCek81ssota94pNa1v2ZgYC8aTL/AJ3pVy3s3aNYdvQwrNH845HmY9cuUUZ9uNx1RrJc3+IyYI+8MMR+8wVVtplVLDJq7FYsmrtTZV/jp97Uc/7/ADVfq1Yw15KTftB9YEl10cmg4jx1WXZ+y2gy4Ek5Mbi89SfZHU+S0Tx2S4IqhQuyX4kjLl4nRZtq0W1BfDjf9pr+9OpB1k+Y1Vks+6NYA1GhjZOF8mG9Q44Od4A9MVmsW6VMuN4m0Pnu02hreeL4vH+lE25ZDnFIodgs1Vz7tCm6o7KGgn15K32XdF0A2h7aX3Rxv8IGAPiVfLDu7UuhpLaDPcp5+Z18yVMWLYlKli1sn3nYn45eStx09lnawVZXxj0VDZW64EGhQ/8AJWx8w3L4FWvZWyDRJc95e4iMoaBMwApNFcq0sK3ntlWd0pcBERWiEIiIAiIgCIiA09r7OFoovpO9psTyObT5GFxWtRLHFrhBaSCORBgruy5n9ImyOzris0cNUY/jGB9RB9VQ1leUpot6aeHtIzY1SC0y4acOeOED1UqyzwXWeo2rdcC6nTHu+0DhmHGe7kc8FXrDi1wBIMHEYEYYEHTFTvYOqUrwpuY+m7ic50Eub32CYHENMTxBcxFuR9c5z29m9w7akeFgYCL0cDnaGRngdZSvU7S7Umo9zO+1rYhom+yOYMxgAvtWpdYy0smjSLePil76ZxyJE3TjgAO8sdWsWvAp3+yfmC4Hj0eQABxDDXILLMIbQs0BtZjC1pAwLhee04yBgeUYZgcyvtJwcARjrPMHIpYWBt5lwPDpcC52DQc2xI6mSo+raOxcWiCTJaPPGRndJIPOZjNa8Gy9D1tkhzDSkS8SToxgMuefDIcyQs9W0G2U6V5lwMaGk6vAwwAHD+4WKybMLxNSTeIcdC8ju3o7rRoweZlSNVzaTZcQ0D9wAtXhm3XR4FOMsBl4cl7qWO8CP2FD2jeFzjdotA6mCfTIea90ti2qs1rg6WnVzi1gHKTAJ6NBWRjHLLlubvZ2xNlrkdtTwBme0A1n3hGP+Vh303TL5tFnEPg32j2xrhr1HnmMYqwbKp0w1pc6vUYZZ2QLbhzgP7xE46LotGbrb2cCfGMV1KX48HCfl5lGz/5z3ROYbN2VRfRbUqudSvH+Ew5kGMowBOkqx7N2U8CLPQbSb79TFx6wf0VkobJpU3F7KbQ4mSY118PJbaxDQpfmf0E9S30Q1HdppN6u51V3UkD0UrRoNYIY0NHICFkRXYVQh+VFaU3LsIiKQ1CIiAIiIAiIgCIiAIiIAojenZP1mzPYBxDib+JunmJHmpdFrKKkmmZTw8o4ls4w4gqZ2fUbfa4U3vvC48Ex9o3J8NE3SCNZxC+707K+r2wwIZU42+feHkZ9QtT65VoAue0uouPC4aHUHrjrouBOLhJo6qakski2yXXVL0Na43g2JgkQ5oEnDXHmV9phrWhrRlhMnLTD/KixvHS5OHkP1UjZa7av8M3+gz9M1G0/M2Me0tpXAMLz3GGt5n8gFG2OiahMOJEg1KgwL3DENbyY3TmRPJb9m3RtFWo+raC2gwktBceLsxhDWjKddcVPWKjQpwyhTdXcOnD+i22+SMb0lwR+z61+r2Ia4vIvYNJHiCMAD11leNqbul9S9XrtpsGTW8b45e6056lWlmyrRW/iPFFnusxMeOXzUjY9gUaRkNvO953EfjkrVeknLnGP1K8tQl/hVNj7Ba3Gy2YD/wDWtxE9QDgPIKwUd2rxvWio6qeUw39SpxFehpIR5lyVpXSfRioWVtMQxoaOQELKiK0kl0QhERZAREQBERAEREAREQBERAEREAREQBERAV3ffZXbWe+0cVI3h+H2x6Y+Sq2zLIbRTq0AHEPbjGUHCTpILQV0pzZEHEFQFbdQXoo1DSpkC80SZIyIJPIrn6rTOct0S1Tcorayl2PcOz0ADa67nu/26ZgeF7M+UKybPoPi7YrM2gz33CCRzk4u+an7BsGjR7rJd7zsT6qRSGkb/O/oYlfnr/v9EFR3XDjNoe6qeUkN9BiVMWeytpi6xoaOQELKiuQqhD8qIJTlLsIiKQ1CIiAIiIAiIgCIiAIiIAiIgCIiAIiIAiIgCIiAIiIAiIgCIiAIiIAiIgCIiAIiIAiIgCIiAIiIAiIgCIiAIiIAiIgCIiAIiIAiIgCIiAIiIAiIgCIiAIiIAiIgCIiAIiIAiIgC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66800" y="2895600"/>
            <a:ext cx="694683" cy="6286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95400" y="2209800"/>
            <a:ext cx="761999" cy="6191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6395" name="Picture 1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600200" y="1447800"/>
            <a:ext cx="685800" cy="685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6396" name="Picture 1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6233" y="3610302"/>
            <a:ext cx="817767" cy="685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6397" name="Picture 13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57200" y="4340770"/>
            <a:ext cx="864418" cy="647479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6398" name="Picture 14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5766" y="5715000"/>
            <a:ext cx="825064" cy="940526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6399" name="Picture 1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2400" y="5029200"/>
            <a:ext cx="762000" cy="609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72510"/>
          </a:xfrm>
        </p:spPr>
        <p:txBody>
          <a:bodyPr>
            <a:normAutofit/>
          </a:bodyPr>
          <a:lstStyle/>
          <a:p>
            <a:r>
              <a:rPr lang="en-US" sz="38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Cells</a:t>
            </a:r>
            <a:endParaRPr lang="en-US" sz="3800" b="1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Diagram 5"/>
          <p:cNvGraphicFramePr/>
          <p:nvPr/>
        </p:nvGraphicFramePr>
        <p:xfrm>
          <a:off x="381000" y="1295400"/>
          <a:ext cx="85344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>
            <a:noAutofit/>
          </a:bodyPr>
          <a:lstStyle/>
          <a:p>
            <a:r>
              <a:rPr lang="en-IN" sz="38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Lectures on the award winning researches and topics</a:t>
            </a:r>
            <a:endParaRPr lang="en-US" sz="3800" b="1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295400"/>
            <a:ext cx="89154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 algn="just"/>
            <a:r>
              <a:rPr lang="en-IN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unique conference Organised by the University during July, 17-19, </a:t>
            </a:r>
            <a:r>
              <a:rPr lang="en-IN" sz="3200" b="1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2009</a:t>
            </a:r>
            <a:r>
              <a:rPr lang="en-IN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65138" indent="-465138" algn="just">
              <a:buFont typeface="Arial" pitchFamily="34" charset="0"/>
              <a:buChar char="•"/>
            </a:pPr>
            <a:endParaRPr lang="en-IN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65138" indent="-465138" algn="just">
              <a:buFont typeface="Arial" pitchFamily="34" charset="0"/>
              <a:buChar char="•"/>
            </a:pPr>
            <a:endParaRPr lang="en-IN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65138" lvl="0" indent="-465138"/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609600" y="2514600"/>
          <a:ext cx="82296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8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Workshop for </a:t>
            </a:r>
            <a:r>
              <a:rPr lang="en-IN" sz="38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Fostering Excellence in Research</a:t>
            </a:r>
            <a:endParaRPr lang="en-US" sz="3800" b="1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1447800"/>
            <a:ext cx="88392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just"/>
            <a:r>
              <a:rPr lang="en-IN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Organised on January 2013 with objective of  sensitizing </a:t>
            </a:r>
          </a:p>
          <a:p>
            <a:pPr marL="742950" indent="-742950" algn="just"/>
            <a:r>
              <a:rPr lang="en-IN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Faculty and students for promoting research culture. </a:t>
            </a:r>
          </a:p>
          <a:p>
            <a:pPr marL="742950" indent="-742950" algn="just"/>
            <a:r>
              <a:rPr lang="en-IN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6" name="Diagram 5"/>
          <p:cNvGraphicFramePr/>
          <p:nvPr/>
        </p:nvGraphicFramePr>
        <p:xfrm>
          <a:off x="533400" y="2794000"/>
          <a:ext cx="8610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0" y="228600"/>
            <a:ext cx="7132320" cy="9906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8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Establishment</a:t>
            </a:r>
            <a:endParaRPr lang="en-US" sz="4800" b="1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648200"/>
          </a:xfrm>
        </p:spPr>
        <p:txBody>
          <a:bodyPr>
            <a:normAutofit/>
          </a:bodyPr>
          <a:lstStyle/>
          <a:p>
            <a:pPr algn="just"/>
            <a:r>
              <a:rPr lang="en-US" sz="3600" b="1" dirty="0" smtClean="0">
                <a:solidFill>
                  <a:srgbClr val="FFCCFF"/>
                </a:solidFill>
                <a:latin typeface="Book Antiqua" pitchFamily="18" charset="0"/>
                <a:cs typeface="Times New Roman" pitchFamily="18" charset="0"/>
              </a:rPr>
              <a:t>Informally in 2006</a:t>
            </a:r>
          </a:p>
          <a:p>
            <a:pPr algn="just"/>
            <a:r>
              <a:rPr lang="en-US" sz="3600" b="1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Formally from November 21, 2008 following 2</a:t>
            </a:r>
            <a:r>
              <a:rPr lang="en-US" sz="3600" b="1" baseline="30000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nd</a:t>
            </a:r>
            <a:r>
              <a:rPr lang="en-US" sz="3600" b="1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 Cycle NAAC Peer Team recommendations</a:t>
            </a:r>
            <a:endParaRPr lang="en-US" sz="2400" b="1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z="1400" smtClean="0">
                <a:solidFill>
                  <a:schemeClr val="bg1"/>
                </a:solidFill>
                <a:latin typeface="Book Antiqua" pitchFamily="18" charset="0"/>
              </a:rPr>
              <a:pPr/>
              <a:t>2</a:t>
            </a:fld>
            <a:endParaRPr lang="en-US" sz="1400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Measures taken to Initiate Research Projects and Improve Research Quality </a:t>
            </a:r>
            <a:endParaRPr lang="en-US" sz="3200" b="1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6" name="Diagram 5"/>
          <p:cNvGraphicFramePr/>
          <p:nvPr/>
        </p:nvGraphicFramePr>
        <p:xfrm>
          <a:off x="609600" y="1828800"/>
          <a:ext cx="83058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8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Promotion of International Level Researches</a:t>
            </a:r>
            <a:endParaRPr lang="en-US" sz="3800" b="1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1219200"/>
            <a:ext cx="8610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 University reimburses Membership of </a:t>
            </a:r>
            <a:r>
              <a:rPr lang="en-US" sz="320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Top </a:t>
            </a:r>
            <a:r>
              <a:rPr lang="en-US" sz="320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International </a:t>
            </a:r>
            <a:r>
              <a:rPr lang="en-US" sz="3200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Research Societies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 Reimburses Internet Charges to Ph.D. Guides 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 Top e-Journals, such as IEEE subscribed </a:t>
            </a:r>
            <a:endParaRPr lang="en-US" sz="3200" dirty="0">
              <a:solidFill>
                <a:schemeClr val="bg1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6" name="Diagram 5"/>
          <p:cNvGraphicFramePr/>
          <p:nvPr/>
        </p:nvGraphicFramePr>
        <p:xfrm>
          <a:off x="2286000" y="2362200"/>
          <a:ext cx="3962400" cy="195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8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Activities undertaken by the task groups/cells</a:t>
            </a:r>
            <a:endParaRPr lang="en-US" sz="3800" b="1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6" name="Diagram 5"/>
          <p:cNvGraphicFramePr/>
          <p:nvPr/>
        </p:nvGraphicFramePr>
        <p:xfrm>
          <a:off x="304800" y="1600200"/>
          <a:ext cx="86106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526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38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Promotion of Studies by </a:t>
            </a:r>
            <a:br>
              <a:rPr lang="en-US" sz="38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</a:br>
            <a:r>
              <a:rPr lang="en-US" sz="38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Virtual Class Rooms</a:t>
            </a:r>
            <a:endParaRPr lang="en-US" sz="3800" b="1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2057400"/>
            <a:ext cx="8534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 Virtual class operational since June, 2012  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   at IET</a:t>
            </a:r>
          </a:p>
          <a:p>
            <a:endParaRPr lang="en-US" sz="3200" b="1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endParaRPr>
          </a:p>
          <a:p>
            <a:endParaRPr lang="en-US" sz="3200" b="1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66CC"/>
                </a:solidFill>
                <a:latin typeface="Book Antiqua" pitchFamily="18" charset="0"/>
                <a:cs typeface="Times New Roman" pitchFamily="18" charset="0"/>
              </a:rPr>
              <a:t>Virtual Class rooms being setup in </a:t>
            </a:r>
          </a:p>
          <a:p>
            <a:r>
              <a:rPr lang="en-US" sz="3200" b="1" dirty="0" smtClean="0">
                <a:solidFill>
                  <a:srgbClr val="FF66CC"/>
                </a:solidFill>
                <a:latin typeface="Book Antiqua" pitchFamily="18" charset="0"/>
                <a:cs typeface="Times New Roman" pitchFamily="18" charset="0"/>
              </a:rPr>
              <a:t>   number of Schools/Institutes </a:t>
            </a:r>
            <a:endParaRPr lang="en-US" sz="3200" b="1" dirty="0">
              <a:solidFill>
                <a:srgbClr val="FF66CC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8194" name="Picture 2" descr="http://www.medicalcodingprep.com/virtual_clas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86000" cy="1724025"/>
          </a:xfrm>
          <a:prstGeom prst="rect">
            <a:avLst/>
          </a:prstGeom>
          <a:noFill/>
        </p:spPr>
      </p:pic>
      <p:sp>
        <p:nvSpPr>
          <p:cNvPr id="8196" name="AutoShape 4" descr="e-bl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2819400"/>
            <a:ext cx="1905000" cy="1271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Autofit/>
          </a:bodyPr>
          <a:lstStyle/>
          <a:p>
            <a:r>
              <a:rPr lang="en-US" sz="38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Development of New Quality Indicators </a:t>
            </a:r>
            <a:endParaRPr lang="en-US" sz="3800" b="1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609600"/>
            <a:ext cx="89154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Indo-Canada quality issues in higher education workshop at MS Univ. Baroda on15</a:t>
            </a:r>
            <a:r>
              <a:rPr lang="en-US" sz="28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February, 2012 the DAVV IQAC team  suggested </a:t>
            </a:r>
          </a:p>
          <a:p>
            <a:pPr algn="just"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Raj </a:t>
            </a:r>
            <a:r>
              <a:rPr lang="en-US" sz="2400" b="1" dirty="0" err="1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Kamal</a:t>
            </a:r>
            <a:r>
              <a:rPr lang="en-US" sz="2400" b="1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Vrinda</a:t>
            </a:r>
            <a:r>
              <a:rPr lang="en-US" sz="2400" b="1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Tokekar</a:t>
            </a:r>
            <a:r>
              <a:rPr lang="en-US" sz="2400" b="1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, D. S. </a:t>
            </a:r>
            <a:r>
              <a:rPr lang="en-US" sz="2400" b="1" dirty="0" err="1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Bhilare</a:t>
            </a:r>
            <a:r>
              <a:rPr lang="en-US" sz="2400" b="1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Pratibha</a:t>
            </a:r>
            <a:r>
              <a:rPr lang="en-US" sz="2400" b="1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 Sharma, </a:t>
            </a:r>
            <a:r>
              <a:rPr lang="en-US" sz="2400" b="1" dirty="0" err="1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Paresh</a:t>
            </a:r>
            <a:r>
              <a:rPr lang="en-US" sz="2400" b="1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Atri</a:t>
            </a:r>
            <a:r>
              <a:rPr lang="en-US" sz="2400" b="1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 and </a:t>
            </a:r>
            <a:r>
              <a:rPr lang="en-US" sz="2400" b="1" dirty="0" err="1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Jitendra</a:t>
            </a:r>
            <a:r>
              <a:rPr lang="en-US" sz="2400" b="1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 Singh</a:t>
            </a:r>
          </a:p>
          <a:p>
            <a:pPr>
              <a:buFont typeface="Arial" pitchFamily="34" charset="0"/>
              <a:buChar char="•"/>
            </a:pP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10" name="Diagram 9"/>
          <p:cNvGraphicFramePr/>
          <p:nvPr/>
        </p:nvGraphicFramePr>
        <p:xfrm>
          <a:off x="1600200" y="2362200"/>
          <a:ext cx="73152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Bent Arrow 11"/>
          <p:cNvSpPr/>
          <p:nvPr/>
        </p:nvSpPr>
        <p:spPr>
          <a:xfrm rot="5400000">
            <a:off x="2961132" y="1687068"/>
            <a:ext cx="429768" cy="408432"/>
          </a:xfrm>
          <a:prstGeom prst="bentArrow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Bent Arrow 12"/>
          <p:cNvSpPr/>
          <p:nvPr/>
        </p:nvSpPr>
        <p:spPr>
          <a:xfrm rot="5400000">
            <a:off x="4485132" y="163068"/>
            <a:ext cx="429768" cy="3456432"/>
          </a:xfrm>
          <a:prstGeom prst="bentArrow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Issues and Challenges</a:t>
            </a:r>
            <a:endParaRPr lang="en-US" sz="3600" b="1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1371600"/>
            <a:ext cx="8001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IQAC Chairperson Prof. D. P. Singh presented a paper at Conference on RUSA on Issues and Challenges of Higher Education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8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Papers</a:t>
            </a:r>
            <a:endParaRPr lang="en-US" sz="3800" b="1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1219200"/>
            <a:ext cx="8915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Neena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Sohani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Nagendra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Sohani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, ″Developing Interpretive Structural Model for Quality Framework in Higher Education: Indian Context ″ </a:t>
            </a:r>
            <a:r>
              <a:rPr lang="nl-NL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J. Engg. Sc. Mgmt. Ed. Vol-5 Issue-II, 495–501, 2012</a:t>
            </a:r>
          </a:p>
          <a:p>
            <a:pPr algn="just">
              <a:buFont typeface="Arial" pitchFamily="34" charset="0"/>
              <a:buChar char="•"/>
            </a:pPr>
            <a:endParaRPr lang="nl-NL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Juhi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Kamakoty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Nagendra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Sohani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Neena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Sohani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″Determinants of service quality in education: service provider’s perspective ″, 2013</a:t>
            </a:r>
            <a:endParaRPr lang="nl-NL" sz="3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Expert Lectures</a:t>
            </a:r>
            <a:endParaRPr lang="en-US" sz="3800" b="1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295400"/>
            <a:ext cx="8458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/>
              <a:t>  </a:t>
            </a:r>
            <a:endParaRPr lang="en-US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″Choice Based Credit System (CBCS) ″, Prof. (Ms.)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Priti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Rege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Dean (Academic), College of Engineering,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Pune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May 15, 2013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Workshops</a:t>
            </a:r>
            <a:endParaRPr lang="en-US" sz="3800" b="1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066800"/>
            <a:ext cx="78486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srgbClr val="FFCCFF"/>
                </a:solidFill>
              </a:rPr>
              <a:t>  </a:t>
            </a:r>
            <a:endParaRPr lang="en-US" sz="3200" dirty="0" smtClean="0">
              <a:solidFill>
                <a:srgbClr val="FFCC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CCFF"/>
                </a:solidFill>
                <a:latin typeface="Times New Roman" pitchFamily="18" charset="0"/>
                <a:cs typeface="Times New Roman" pitchFamily="18" charset="0"/>
              </a:rPr>
              <a:t>  Workshop on ″Quality Issues in Question Paper Setting″ at School of Computer Science and IT Sept 26, 2012</a:t>
            </a:r>
            <a:endParaRPr lang="en-US" sz="3200" b="1" dirty="0" smtClean="0">
              <a:solidFill>
                <a:srgbClr val="FFCCFF"/>
              </a:solidFill>
              <a:latin typeface="Book Antiqua" pitchFamily="18" charset="0"/>
              <a:ea typeface="+mj-ea"/>
              <a:cs typeface="Times New Roman" pitchFamily="18" charset="0"/>
            </a:endParaRPr>
          </a:p>
          <a:p>
            <a:pPr algn="just"/>
            <a:endParaRPr lang="en-US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Workshop on ″Quality issues in Teaching Learning Processes ″, at School of Computer Science and IT May 09, 2013   </a:t>
            </a:r>
            <a:endParaRPr lang="en-US" sz="3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fundraisingauctioneer.biz/wp-content/uploads/2012/05/Thank_you_small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762000"/>
            <a:ext cx="8001000" cy="5334000"/>
          </a:xfrm>
          <a:prstGeom prst="rect">
            <a:avLst/>
          </a:prstGeom>
          <a:noFill/>
          <a:ln w="101600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sz="42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NAAC Peer Team Suggestion in 2008</a:t>
            </a:r>
            <a:endParaRPr lang="en-US" sz="4200" b="1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600200"/>
            <a:ext cx="8077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 Intensification of quality sustenance and quality enhancement activities on continuous basis through </a:t>
            </a:r>
            <a:r>
              <a:rPr lang="en-US" sz="3200" b="1" dirty="0" smtClean="0">
                <a:solidFill>
                  <a:srgbClr val="FFCCFF"/>
                </a:solidFill>
                <a:latin typeface="Book Antiqua" pitchFamily="18" charset="0"/>
                <a:cs typeface="Times New Roman" pitchFamily="18" charset="0"/>
              </a:rPr>
              <a:t>formalized Internal Quality Assurance Cell </a:t>
            </a:r>
            <a:r>
              <a:rPr lang="en-US" sz="3200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and </a:t>
            </a:r>
            <a:r>
              <a:rPr lang="en-US" sz="32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Academic and Administrative Audit Committee</a:t>
            </a:r>
            <a:r>
              <a:rPr lang="en-US" sz="3200" b="1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as per the norms of NAAC &amp; UGC respectively.</a:t>
            </a:r>
            <a:endParaRPr lang="en-US" sz="3200" dirty="0">
              <a:solidFill>
                <a:schemeClr val="bg1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69215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2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ABOUT  IQAC (</a:t>
            </a:r>
            <a:r>
              <a:rPr lang="en-US" sz="3200" b="1" dirty="0" err="1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Estt</a:t>
            </a:r>
            <a:r>
              <a:rPr lang="en-US" sz="32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. 21.11.2008</a:t>
            </a:r>
            <a:r>
              <a:rPr lang="en-US" sz="42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Diagram 4"/>
          <p:cNvGraphicFramePr/>
          <p:nvPr/>
        </p:nvGraphicFramePr>
        <p:xfrm>
          <a:off x="0" y="990600"/>
          <a:ext cx="9144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42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Departmental IQACs</a:t>
            </a:r>
            <a:endParaRPr lang="en-US" sz="4200" b="1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4038600"/>
            <a:ext cx="8001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Student feedback, analysis, actions 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and recommendations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Performs Academic Audit each year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Implements Quality policies 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143000"/>
          <a:ext cx="6324600" cy="218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3429000"/>
            <a:ext cx="34721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CCFF"/>
                </a:solidFill>
                <a:latin typeface="Times New Roman" pitchFamily="18" charset="0"/>
                <a:cs typeface="Times New Roman" pitchFamily="18" charset="0"/>
              </a:rPr>
              <a:t>Responsible for  </a:t>
            </a:r>
          </a:p>
        </p:txBody>
      </p:sp>
      <p:sp>
        <p:nvSpPr>
          <p:cNvPr id="7" name="Bent Arrow 6"/>
          <p:cNvSpPr/>
          <p:nvPr/>
        </p:nvSpPr>
        <p:spPr>
          <a:xfrm rot="5400000">
            <a:off x="4052316" y="3491484"/>
            <a:ext cx="384048" cy="868680"/>
          </a:xfrm>
          <a:prstGeom prst="bentArrow">
            <a:avLst/>
          </a:prstGeom>
          <a:solidFill>
            <a:schemeClr val="bg1"/>
          </a:solidFill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ensure continuous improvement in the entire operations of the University</a:t>
            </a:r>
          </a:p>
          <a:p>
            <a:pPr algn="just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ensure stakeholders connected with higher education </a:t>
            </a:r>
          </a:p>
          <a:p>
            <a:endParaRPr lang="en-US" sz="3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Char char="v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95600" y="0"/>
            <a:ext cx="3886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 smtClean="0">
                <a:solidFill>
                  <a:srgbClr val="FFFF00"/>
                </a:solidFill>
                <a:latin typeface="Book Antiqua" pitchFamily="18" charset="0"/>
                <a:ea typeface="+mj-ea"/>
                <a:cs typeface="Times New Roman" pitchFamily="18" charset="0"/>
              </a:rPr>
              <a:t>Objectives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0"/>
            <a:ext cx="1143000" cy="762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8" name="Diagram 7"/>
          <p:cNvGraphicFramePr/>
          <p:nvPr/>
        </p:nvGraphicFramePr>
        <p:xfrm>
          <a:off x="3429000" y="2794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ight Arrow 8"/>
          <p:cNvSpPr/>
          <p:nvPr/>
        </p:nvSpPr>
        <p:spPr>
          <a:xfrm>
            <a:off x="4038600" y="2743200"/>
            <a:ext cx="685800" cy="304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0" y="228600"/>
            <a:ext cx="7132320" cy="9906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2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IQAC Guiding Spirit</a:t>
            </a:r>
            <a:endParaRPr lang="en-US" sz="4200" b="1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4876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IQAC logo</a:t>
            </a:r>
          </a:p>
          <a:p>
            <a:endParaRPr lang="en-US" sz="360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endParaRPr>
          </a:p>
          <a:p>
            <a:r>
              <a:rPr lang="en-US" sz="3600" dirty="0" err="1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Dereck</a:t>
            </a:r>
            <a:r>
              <a:rPr lang="en-US" sz="3600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 Redmond 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  </a:t>
            </a:r>
            <a:r>
              <a:rPr lang="en-US" sz="2400" b="1" u="sng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http://www.godvine.com/What-This-Racer-Does-is-theMost-ispirational-Thing-You-II-Ever-See-1169.html</a:t>
            </a:r>
            <a:endParaRPr lang="en-US" sz="2400" b="1" u="sng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Char char="v"/>
            </a:pPr>
            <a:endParaRPr lang="en-US" sz="2400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>
                <a:latin typeface="Book Antiqua" pitchFamily="18" charset="0"/>
              </a:rPr>
              <a:pPr/>
              <a:t>7</a:t>
            </a:fld>
            <a:endParaRPr lang="en-US">
              <a:latin typeface="Book Antiqua" pitchFamily="18" charset="0"/>
            </a:endParaRPr>
          </a:p>
        </p:txBody>
      </p:sp>
      <p:pic>
        <p:nvPicPr>
          <p:cNvPr id="7" name="Picture 2" descr="http://www.iqac.dauniv.ac.in/iqac/Acredidation_for_we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248272"/>
            <a:ext cx="3581400" cy="202832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Guiding Spirit…</a:t>
            </a:r>
            <a:endParaRPr lang="en-US" sz="4200" b="1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371600"/>
            <a:ext cx="8001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 Never Give up, keep striving, never     loose heart with setbacks and reach the Goal</a:t>
            </a:r>
            <a:endParaRPr lang="en-US" sz="3600" b="1" dirty="0">
              <a:solidFill>
                <a:schemeClr val="bg1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b="1" dirty="0" smtClean="0">
                <a:solidFill>
                  <a:srgbClr val="FFFF00"/>
                </a:solidFill>
                <a:latin typeface="Book Antiqua" pitchFamily="18" charset="0"/>
                <a:cs typeface="Times New Roman" pitchFamily="18" charset="0"/>
              </a:rPr>
              <a:t>Guiding Spirit…</a:t>
            </a:r>
            <a:endParaRPr lang="en-US" sz="4200" b="1" dirty="0">
              <a:solidFill>
                <a:srgbClr val="FFFF0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371600"/>
            <a:ext cx="8001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 Derek Redmond went down in a race with a  pulled hamstring, he did something so courageous and brave at the 1992 Olympic Games in Barcelona 400 meter semi-final but continued the race limping and reached the destination</a:t>
            </a:r>
          </a:p>
          <a:p>
            <a:pPr algn="just">
              <a:buFont typeface="Arial" pitchFamily="34" charset="0"/>
              <a:buChar char="•"/>
            </a:pPr>
            <a:endParaRPr lang="en-US" sz="2600" b="1" dirty="0" smtClean="0">
              <a:solidFill>
                <a:schemeClr val="bg1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  <a:latin typeface="Book Antiqua" pitchFamily="18" charset="0"/>
                <a:cs typeface="Times New Roman" pitchFamily="18" charset="0"/>
              </a:rPr>
              <a:t> 400 meter sprint won gold medals in the 4x400 meter relay at Olympics and many International games.</a:t>
            </a:r>
            <a:endParaRPr lang="en-US" sz="2600" b="1" dirty="0">
              <a:solidFill>
                <a:schemeClr val="bg1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191E-D9EE-4646-9EBF-6B0FB40413A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2326</TotalTime>
  <Words>1114</Words>
  <Application>Microsoft Office PowerPoint</Application>
  <PresentationFormat>On-screen Show (4:3)</PresentationFormat>
  <Paragraphs>242</Paragraphs>
  <Slides>29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Internal Quality Assurance Cell Welcomes NAAC Peer Team</vt:lpstr>
      <vt:lpstr>Establishment</vt:lpstr>
      <vt:lpstr>NAAC Peer Team Suggestion in 2008</vt:lpstr>
      <vt:lpstr>ABOUT  IQAC (Estt. 21.11.2008)</vt:lpstr>
      <vt:lpstr>Departmental IQACs</vt:lpstr>
      <vt:lpstr>Slide 6</vt:lpstr>
      <vt:lpstr>IQAC Guiding Spirit</vt:lpstr>
      <vt:lpstr>Guiding Spirit…</vt:lpstr>
      <vt:lpstr>Guiding Spirit…</vt:lpstr>
      <vt:lpstr>IQAC AQARs </vt:lpstr>
      <vt:lpstr>Quality Policy</vt:lpstr>
      <vt:lpstr>Participative Management</vt:lpstr>
      <vt:lpstr>Slide 13</vt:lpstr>
      <vt:lpstr>Student Feedback</vt:lpstr>
      <vt:lpstr>Student feedback for Student Support Services </vt:lpstr>
      <vt:lpstr>Task Groups</vt:lpstr>
      <vt:lpstr>Cells</vt:lpstr>
      <vt:lpstr>Lectures on the award winning researches and topics</vt:lpstr>
      <vt:lpstr>Workshop for Fostering Excellence in Research</vt:lpstr>
      <vt:lpstr>Measures taken to Initiate Research Projects and Improve Research Quality </vt:lpstr>
      <vt:lpstr>Promotion of International Level Researches</vt:lpstr>
      <vt:lpstr>Activities undertaken by the task groups/cells</vt:lpstr>
      <vt:lpstr>Promotion of Studies by  Virtual Class Rooms</vt:lpstr>
      <vt:lpstr>Development of New Quality Indicators </vt:lpstr>
      <vt:lpstr>Issues and Challenges</vt:lpstr>
      <vt:lpstr>Papers</vt:lpstr>
      <vt:lpstr>Expert Lectures</vt:lpstr>
      <vt:lpstr>Workshops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OF BIOTECHNOLOGY</dc:title>
  <dc:creator>lucky</dc:creator>
  <cp:lastModifiedBy>shri ganesh</cp:lastModifiedBy>
  <cp:revision>610</cp:revision>
  <dcterms:created xsi:type="dcterms:W3CDTF">2013-12-23T09:37:23Z</dcterms:created>
  <dcterms:modified xsi:type="dcterms:W3CDTF">2014-01-16T22:47:01Z</dcterms:modified>
</cp:coreProperties>
</file>